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316" r:id="rId2"/>
    <p:sldId id="337" r:id="rId3"/>
    <p:sldId id="260" r:id="rId4"/>
    <p:sldId id="376" r:id="rId5"/>
    <p:sldId id="263" r:id="rId6"/>
    <p:sldId id="272" r:id="rId7"/>
    <p:sldId id="262" r:id="rId8"/>
    <p:sldId id="331" r:id="rId9"/>
    <p:sldId id="332" r:id="rId10"/>
    <p:sldId id="336" r:id="rId11"/>
    <p:sldId id="378" r:id="rId12"/>
    <p:sldId id="334" r:id="rId13"/>
    <p:sldId id="326" r:id="rId14"/>
    <p:sldId id="354" r:id="rId15"/>
    <p:sldId id="355" r:id="rId16"/>
    <p:sldId id="357" r:id="rId17"/>
    <p:sldId id="358" r:id="rId18"/>
    <p:sldId id="361" r:id="rId19"/>
    <p:sldId id="352" r:id="rId20"/>
    <p:sldId id="353" r:id="rId21"/>
    <p:sldId id="363" r:id="rId22"/>
    <p:sldId id="351" r:id="rId23"/>
    <p:sldId id="339" r:id="rId24"/>
    <p:sldId id="369" r:id="rId25"/>
    <p:sldId id="377" r:id="rId26"/>
    <p:sldId id="341" r:id="rId27"/>
    <p:sldId id="370" r:id="rId28"/>
    <p:sldId id="373" r:id="rId29"/>
    <p:sldId id="340" r:id="rId30"/>
    <p:sldId id="371" r:id="rId31"/>
    <p:sldId id="372" r:id="rId32"/>
    <p:sldId id="364" r:id="rId33"/>
    <p:sldId id="365" r:id="rId34"/>
    <p:sldId id="346" r:id="rId35"/>
    <p:sldId id="374" r:id="rId36"/>
    <p:sldId id="347" r:id="rId37"/>
    <p:sldId id="368" r:id="rId38"/>
    <p:sldId id="348" r:id="rId39"/>
    <p:sldId id="349" r:id="rId40"/>
    <p:sldId id="359" r:id="rId41"/>
    <p:sldId id="360" r:id="rId42"/>
    <p:sldId id="367" r:id="rId43"/>
    <p:sldId id="356" r:id="rId44"/>
    <p:sldId id="366" r:id="rId45"/>
    <p:sldId id="375" r:id="rId46"/>
    <p:sldId id="343" r:id="rId47"/>
    <p:sldId id="342" r:id="rId48"/>
    <p:sldId id="344" r:id="rId49"/>
    <p:sldId id="345" r:id="rId50"/>
    <p:sldId id="350"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69"/>
    <a:srgbClr val="E82924"/>
    <a:srgbClr val="FFFF66"/>
    <a:srgbClr val="FF5050"/>
    <a:srgbClr val="4F81BD"/>
    <a:srgbClr val="FA7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D562D5-8671-478A-B271-3C630998053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A8A4096D-B3E0-4076-86BE-BF991920591A}">
      <dgm:prSet phldrT="[Metin]"/>
      <dgm:spPr/>
      <dgm:t>
        <a:bodyPr/>
        <a:lstStyle/>
        <a:p>
          <a:r>
            <a:rPr lang="tr-TR" dirty="0"/>
            <a:t>Sınav </a:t>
          </a:r>
        </a:p>
      </dgm:t>
    </dgm:pt>
    <dgm:pt modelId="{B5C1A9EA-1234-452A-8971-DD364880A4C1}" type="parTrans" cxnId="{7948D3B8-9EC6-404C-B03D-3A950F4A3027}">
      <dgm:prSet/>
      <dgm:spPr/>
      <dgm:t>
        <a:bodyPr/>
        <a:lstStyle/>
        <a:p>
          <a:endParaRPr lang="tr-TR"/>
        </a:p>
      </dgm:t>
    </dgm:pt>
    <dgm:pt modelId="{048A1946-F347-4343-BF4C-6C2133CDC4DA}" type="sibTrans" cxnId="{7948D3B8-9EC6-404C-B03D-3A950F4A3027}">
      <dgm:prSet/>
      <dgm:spPr/>
      <dgm:t>
        <a:bodyPr/>
        <a:lstStyle/>
        <a:p>
          <a:endParaRPr lang="tr-TR"/>
        </a:p>
      </dgm:t>
    </dgm:pt>
    <dgm:pt modelId="{2A9DC649-01FD-4E04-B57A-1057DB16B430}">
      <dgm:prSet phldrT="[Metin]"/>
      <dgm:spPr>
        <a:ln>
          <a:solidFill>
            <a:schemeClr val="tx1">
              <a:alpha val="90000"/>
            </a:schemeClr>
          </a:solidFill>
        </a:ln>
      </dgm:spPr>
      <dgm:t>
        <a:bodyPr/>
        <a:lstStyle/>
        <a:p>
          <a:r>
            <a:rPr lang="tr-TR" dirty="0"/>
            <a:t>06 Haziran 2021</a:t>
          </a:r>
        </a:p>
      </dgm:t>
    </dgm:pt>
    <dgm:pt modelId="{F0BA8ADD-6ECF-4952-AD0B-5B8F321C0F2C}" type="parTrans" cxnId="{A4DA8566-EAC4-4E36-A019-BE74FB4BCBA2}">
      <dgm:prSet/>
      <dgm:spPr/>
      <dgm:t>
        <a:bodyPr/>
        <a:lstStyle/>
        <a:p>
          <a:endParaRPr lang="tr-TR"/>
        </a:p>
      </dgm:t>
    </dgm:pt>
    <dgm:pt modelId="{FB85D49E-E7DC-4AD9-A9E8-4EE0C42C099D}" type="sibTrans" cxnId="{A4DA8566-EAC4-4E36-A019-BE74FB4BCBA2}">
      <dgm:prSet/>
      <dgm:spPr/>
      <dgm:t>
        <a:bodyPr/>
        <a:lstStyle/>
        <a:p>
          <a:endParaRPr lang="tr-TR"/>
        </a:p>
      </dgm:t>
    </dgm:pt>
    <dgm:pt modelId="{3FE4D1D8-B5BD-40A8-A1F4-F10B0AB61714}">
      <dgm:prSet/>
      <dgm:spPr/>
      <dgm:t>
        <a:bodyPr/>
        <a:lstStyle/>
        <a:p>
          <a:r>
            <a:rPr lang="tr-TR" dirty="0"/>
            <a:t>Sınav Sonuçlarının İlanı</a:t>
          </a:r>
        </a:p>
      </dgm:t>
    </dgm:pt>
    <dgm:pt modelId="{4F78CF6D-DFFD-4DC2-9017-AA7E7A59A040}" type="parTrans" cxnId="{28147B14-6BF1-4200-B34A-29F962748F4A}">
      <dgm:prSet/>
      <dgm:spPr/>
      <dgm:t>
        <a:bodyPr/>
        <a:lstStyle/>
        <a:p>
          <a:endParaRPr lang="tr-TR"/>
        </a:p>
      </dgm:t>
    </dgm:pt>
    <dgm:pt modelId="{7A75A94B-BA98-4D42-B0EF-86630255BEF5}" type="sibTrans" cxnId="{28147B14-6BF1-4200-B34A-29F962748F4A}">
      <dgm:prSet/>
      <dgm:spPr/>
      <dgm:t>
        <a:bodyPr/>
        <a:lstStyle/>
        <a:p>
          <a:endParaRPr lang="tr-TR"/>
        </a:p>
      </dgm:t>
    </dgm:pt>
    <dgm:pt modelId="{F3A651CB-3659-4F5A-B8B3-8A94FB22869D}">
      <dgm:prSet/>
      <dgm:spPr/>
      <dgm:t>
        <a:bodyPr/>
        <a:lstStyle/>
        <a:p>
          <a:r>
            <a:rPr lang="tr-TR" dirty="0"/>
            <a:t>Tercih İşlemleri</a:t>
          </a:r>
        </a:p>
      </dgm:t>
    </dgm:pt>
    <dgm:pt modelId="{3632E350-6F5A-4D65-A73C-E81651E88CEA}" type="parTrans" cxnId="{1324DBBE-C896-49F5-A0D5-CF7FEE82EDA6}">
      <dgm:prSet/>
      <dgm:spPr/>
      <dgm:t>
        <a:bodyPr/>
        <a:lstStyle/>
        <a:p>
          <a:endParaRPr lang="tr-TR"/>
        </a:p>
      </dgm:t>
    </dgm:pt>
    <dgm:pt modelId="{4397B95D-0AA9-406E-A5C5-219E22582418}" type="sibTrans" cxnId="{1324DBBE-C896-49F5-A0D5-CF7FEE82EDA6}">
      <dgm:prSet/>
      <dgm:spPr/>
      <dgm:t>
        <a:bodyPr/>
        <a:lstStyle/>
        <a:p>
          <a:endParaRPr lang="tr-TR"/>
        </a:p>
      </dgm:t>
    </dgm:pt>
    <dgm:pt modelId="{5DD74C11-88B7-421D-A454-69DE1AE04FCC}">
      <dgm:prSet/>
      <dgm:spPr>
        <a:ln>
          <a:solidFill>
            <a:schemeClr val="tx1">
              <a:alpha val="90000"/>
            </a:schemeClr>
          </a:solidFill>
        </a:ln>
      </dgm:spPr>
      <dgm:t>
        <a:bodyPr/>
        <a:lstStyle/>
        <a:p>
          <a:r>
            <a:rPr lang="tr-TR" dirty="0"/>
            <a:t>30 Haziran 2021</a:t>
          </a:r>
        </a:p>
      </dgm:t>
    </dgm:pt>
    <dgm:pt modelId="{259ABE3F-E38D-47DF-89D8-DF5D7171A64E}" type="parTrans" cxnId="{D719357B-420B-4B4D-A480-C311349AAFCD}">
      <dgm:prSet/>
      <dgm:spPr/>
      <dgm:t>
        <a:bodyPr/>
        <a:lstStyle/>
        <a:p>
          <a:endParaRPr lang="tr-TR"/>
        </a:p>
      </dgm:t>
    </dgm:pt>
    <dgm:pt modelId="{72D98C3A-B87B-4907-9061-D6F48B2050B7}" type="sibTrans" cxnId="{D719357B-420B-4B4D-A480-C311349AAFCD}">
      <dgm:prSet/>
      <dgm:spPr/>
      <dgm:t>
        <a:bodyPr/>
        <a:lstStyle/>
        <a:p>
          <a:endParaRPr lang="tr-TR"/>
        </a:p>
      </dgm:t>
    </dgm:pt>
    <dgm:pt modelId="{3FA3019A-FDA0-43EB-B4C3-9CB143BA71BC}">
      <dgm:prSet/>
      <dgm:spPr>
        <a:ln>
          <a:solidFill>
            <a:schemeClr val="tx1">
              <a:alpha val="90000"/>
            </a:schemeClr>
          </a:solidFill>
        </a:ln>
      </dgm:spPr>
      <dgm:t>
        <a:bodyPr/>
        <a:lstStyle/>
        <a:p>
          <a:r>
            <a:rPr lang="tr-TR" dirty="0"/>
            <a:t>Temmuz 2021</a:t>
          </a:r>
        </a:p>
      </dgm:t>
    </dgm:pt>
    <dgm:pt modelId="{AEACCBC4-5256-4173-994B-1763587A0B4C}" type="parTrans" cxnId="{2C6D5FB5-36B1-42BB-9190-3C95D7F64ED5}">
      <dgm:prSet/>
      <dgm:spPr/>
      <dgm:t>
        <a:bodyPr/>
        <a:lstStyle/>
        <a:p>
          <a:endParaRPr lang="tr-TR"/>
        </a:p>
      </dgm:t>
    </dgm:pt>
    <dgm:pt modelId="{4F38422D-6DE7-4362-891B-B8303CF8EC0F}" type="sibTrans" cxnId="{2C6D5FB5-36B1-42BB-9190-3C95D7F64ED5}">
      <dgm:prSet/>
      <dgm:spPr/>
      <dgm:t>
        <a:bodyPr/>
        <a:lstStyle/>
        <a:p>
          <a:endParaRPr lang="tr-TR"/>
        </a:p>
      </dgm:t>
    </dgm:pt>
    <dgm:pt modelId="{6B0F2EC0-3D4C-4137-B6BF-759F1FF805B4}" type="pres">
      <dgm:prSet presAssocID="{2AD562D5-8671-478A-B271-3C630998053B}" presName="Name0" presStyleCnt="0">
        <dgm:presLayoutVars>
          <dgm:dir/>
          <dgm:animLvl val="lvl"/>
          <dgm:resizeHandles val="exact"/>
        </dgm:presLayoutVars>
      </dgm:prSet>
      <dgm:spPr/>
    </dgm:pt>
    <dgm:pt modelId="{CD0D6B17-A5B8-4680-9E7E-B0C9CC70EB8D}" type="pres">
      <dgm:prSet presAssocID="{A8A4096D-B3E0-4076-86BE-BF991920591A}" presName="linNode" presStyleCnt="0"/>
      <dgm:spPr/>
    </dgm:pt>
    <dgm:pt modelId="{3851BD27-01C6-4925-BFDA-00F6A2372F99}" type="pres">
      <dgm:prSet presAssocID="{A8A4096D-B3E0-4076-86BE-BF991920591A}" presName="parentText" presStyleLbl="node1" presStyleIdx="0" presStyleCnt="3">
        <dgm:presLayoutVars>
          <dgm:chMax val="1"/>
          <dgm:bulletEnabled val="1"/>
        </dgm:presLayoutVars>
      </dgm:prSet>
      <dgm:spPr/>
    </dgm:pt>
    <dgm:pt modelId="{2D3A12FC-E05D-4986-AB5F-46713FBA77D4}" type="pres">
      <dgm:prSet presAssocID="{A8A4096D-B3E0-4076-86BE-BF991920591A}" presName="descendantText" presStyleLbl="alignAccFollowNode1" presStyleIdx="0" presStyleCnt="3">
        <dgm:presLayoutVars>
          <dgm:bulletEnabled val="1"/>
        </dgm:presLayoutVars>
      </dgm:prSet>
      <dgm:spPr/>
    </dgm:pt>
    <dgm:pt modelId="{09198B24-795B-4AC5-AA7B-E2EC2B3EB0AB}" type="pres">
      <dgm:prSet presAssocID="{048A1946-F347-4343-BF4C-6C2133CDC4DA}" presName="sp" presStyleCnt="0"/>
      <dgm:spPr/>
    </dgm:pt>
    <dgm:pt modelId="{1984BA78-C3AC-4436-AE8A-98938B260170}" type="pres">
      <dgm:prSet presAssocID="{3FE4D1D8-B5BD-40A8-A1F4-F10B0AB61714}" presName="linNode" presStyleCnt="0"/>
      <dgm:spPr/>
    </dgm:pt>
    <dgm:pt modelId="{0C9CA5DD-8581-48CC-9A8B-3A9A923B76AC}" type="pres">
      <dgm:prSet presAssocID="{3FE4D1D8-B5BD-40A8-A1F4-F10B0AB61714}" presName="parentText" presStyleLbl="node1" presStyleIdx="1" presStyleCnt="3">
        <dgm:presLayoutVars>
          <dgm:chMax val="1"/>
          <dgm:bulletEnabled val="1"/>
        </dgm:presLayoutVars>
      </dgm:prSet>
      <dgm:spPr/>
    </dgm:pt>
    <dgm:pt modelId="{399F1DB7-9D29-4695-8F7E-9DB7B013BA15}" type="pres">
      <dgm:prSet presAssocID="{3FE4D1D8-B5BD-40A8-A1F4-F10B0AB61714}" presName="descendantText" presStyleLbl="alignAccFollowNode1" presStyleIdx="1" presStyleCnt="3">
        <dgm:presLayoutVars>
          <dgm:bulletEnabled val="1"/>
        </dgm:presLayoutVars>
      </dgm:prSet>
      <dgm:spPr/>
    </dgm:pt>
    <dgm:pt modelId="{AE889D25-DBE3-4F81-9691-2EFE65C6A09E}" type="pres">
      <dgm:prSet presAssocID="{7A75A94B-BA98-4D42-B0EF-86630255BEF5}" presName="sp" presStyleCnt="0"/>
      <dgm:spPr/>
    </dgm:pt>
    <dgm:pt modelId="{E7D80C28-06B8-4029-9AB7-1DB14BA3B419}" type="pres">
      <dgm:prSet presAssocID="{F3A651CB-3659-4F5A-B8B3-8A94FB22869D}" presName="linNode" presStyleCnt="0"/>
      <dgm:spPr/>
    </dgm:pt>
    <dgm:pt modelId="{6BC728CB-2A33-4344-91BD-28992B2E740A}" type="pres">
      <dgm:prSet presAssocID="{F3A651CB-3659-4F5A-B8B3-8A94FB22869D}" presName="parentText" presStyleLbl="node1" presStyleIdx="2" presStyleCnt="3">
        <dgm:presLayoutVars>
          <dgm:chMax val="1"/>
          <dgm:bulletEnabled val="1"/>
        </dgm:presLayoutVars>
      </dgm:prSet>
      <dgm:spPr/>
    </dgm:pt>
    <dgm:pt modelId="{AF9D1ADE-43D9-42F4-A1FA-BB743F87318E}" type="pres">
      <dgm:prSet presAssocID="{F3A651CB-3659-4F5A-B8B3-8A94FB22869D}" presName="descendantText" presStyleLbl="alignAccFollowNode1" presStyleIdx="2" presStyleCnt="3">
        <dgm:presLayoutVars>
          <dgm:bulletEnabled val="1"/>
        </dgm:presLayoutVars>
      </dgm:prSet>
      <dgm:spPr/>
    </dgm:pt>
  </dgm:ptLst>
  <dgm:cxnLst>
    <dgm:cxn modelId="{90736110-DDE9-4638-B33D-97907A79FC63}" type="presOf" srcId="{2A9DC649-01FD-4E04-B57A-1057DB16B430}" destId="{2D3A12FC-E05D-4986-AB5F-46713FBA77D4}" srcOrd="0" destOrd="0" presId="urn:microsoft.com/office/officeart/2005/8/layout/vList5"/>
    <dgm:cxn modelId="{28147B14-6BF1-4200-B34A-29F962748F4A}" srcId="{2AD562D5-8671-478A-B271-3C630998053B}" destId="{3FE4D1D8-B5BD-40A8-A1F4-F10B0AB61714}" srcOrd="1" destOrd="0" parTransId="{4F78CF6D-DFFD-4DC2-9017-AA7E7A59A040}" sibTransId="{7A75A94B-BA98-4D42-B0EF-86630255BEF5}"/>
    <dgm:cxn modelId="{0B446C27-0E74-4E7A-BE1E-FE222A1AD7DE}" type="presOf" srcId="{2AD562D5-8671-478A-B271-3C630998053B}" destId="{6B0F2EC0-3D4C-4137-B6BF-759F1FF805B4}" srcOrd="0" destOrd="0" presId="urn:microsoft.com/office/officeart/2005/8/layout/vList5"/>
    <dgm:cxn modelId="{60352331-99BD-45D1-B94E-8FD15806C67B}" type="presOf" srcId="{F3A651CB-3659-4F5A-B8B3-8A94FB22869D}" destId="{6BC728CB-2A33-4344-91BD-28992B2E740A}" srcOrd="0" destOrd="0" presId="urn:microsoft.com/office/officeart/2005/8/layout/vList5"/>
    <dgm:cxn modelId="{A4DA8566-EAC4-4E36-A019-BE74FB4BCBA2}" srcId="{A8A4096D-B3E0-4076-86BE-BF991920591A}" destId="{2A9DC649-01FD-4E04-B57A-1057DB16B430}" srcOrd="0" destOrd="0" parTransId="{F0BA8ADD-6ECF-4952-AD0B-5B8F321C0F2C}" sibTransId="{FB85D49E-E7DC-4AD9-A9E8-4EE0C42C099D}"/>
    <dgm:cxn modelId="{D719357B-420B-4B4D-A480-C311349AAFCD}" srcId="{3FE4D1D8-B5BD-40A8-A1F4-F10B0AB61714}" destId="{5DD74C11-88B7-421D-A454-69DE1AE04FCC}" srcOrd="0" destOrd="0" parTransId="{259ABE3F-E38D-47DF-89D8-DF5D7171A64E}" sibTransId="{72D98C3A-B87B-4907-9061-D6F48B2050B7}"/>
    <dgm:cxn modelId="{2283AC84-6FA8-434F-86D3-76001EBADA00}" type="presOf" srcId="{3FA3019A-FDA0-43EB-B4C3-9CB143BA71BC}" destId="{AF9D1ADE-43D9-42F4-A1FA-BB743F87318E}" srcOrd="0" destOrd="0" presId="urn:microsoft.com/office/officeart/2005/8/layout/vList5"/>
    <dgm:cxn modelId="{B180C5B4-3603-4573-86BE-1A3764A26112}" type="presOf" srcId="{A8A4096D-B3E0-4076-86BE-BF991920591A}" destId="{3851BD27-01C6-4925-BFDA-00F6A2372F99}" srcOrd="0" destOrd="0" presId="urn:microsoft.com/office/officeart/2005/8/layout/vList5"/>
    <dgm:cxn modelId="{2C6D5FB5-36B1-42BB-9190-3C95D7F64ED5}" srcId="{F3A651CB-3659-4F5A-B8B3-8A94FB22869D}" destId="{3FA3019A-FDA0-43EB-B4C3-9CB143BA71BC}" srcOrd="0" destOrd="0" parTransId="{AEACCBC4-5256-4173-994B-1763587A0B4C}" sibTransId="{4F38422D-6DE7-4362-891B-B8303CF8EC0F}"/>
    <dgm:cxn modelId="{7948D3B8-9EC6-404C-B03D-3A950F4A3027}" srcId="{2AD562D5-8671-478A-B271-3C630998053B}" destId="{A8A4096D-B3E0-4076-86BE-BF991920591A}" srcOrd="0" destOrd="0" parTransId="{B5C1A9EA-1234-452A-8971-DD364880A4C1}" sibTransId="{048A1946-F347-4343-BF4C-6C2133CDC4DA}"/>
    <dgm:cxn modelId="{1324DBBE-C896-49F5-A0D5-CF7FEE82EDA6}" srcId="{2AD562D5-8671-478A-B271-3C630998053B}" destId="{F3A651CB-3659-4F5A-B8B3-8A94FB22869D}" srcOrd="2" destOrd="0" parTransId="{3632E350-6F5A-4D65-A73C-E81651E88CEA}" sibTransId="{4397B95D-0AA9-406E-A5C5-219E22582418}"/>
    <dgm:cxn modelId="{BBFCE3C0-9C30-4ED9-B80B-64D772760E39}" type="presOf" srcId="{3FE4D1D8-B5BD-40A8-A1F4-F10B0AB61714}" destId="{0C9CA5DD-8581-48CC-9A8B-3A9A923B76AC}" srcOrd="0" destOrd="0" presId="urn:microsoft.com/office/officeart/2005/8/layout/vList5"/>
    <dgm:cxn modelId="{376695FF-24D4-4A42-9523-0CFA9485195E}" type="presOf" srcId="{5DD74C11-88B7-421D-A454-69DE1AE04FCC}" destId="{399F1DB7-9D29-4695-8F7E-9DB7B013BA15}" srcOrd="0" destOrd="0" presId="urn:microsoft.com/office/officeart/2005/8/layout/vList5"/>
    <dgm:cxn modelId="{7DAC8B3F-7150-44BA-AF28-1CCDD98917BC}" type="presParOf" srcId="{6B0F2EC0-3D4C-4137-B6BF-759F1FF805B4}" destId="{CD0D6B17-A5B8-4680-9E7E-B0C9CC70EB8D}" srcOrd="0" destOrd="0" presId="urn:microsoft.com/office/officeart/2005/8/layout/vList5"/>
    <dgm:cxn modelId="{CA2F28B8-0C28-4929-9C3E-7719DB6C5B27}" type="presParOf" srcId="{CD0D6B17-A5B8-4680-9E7E-B0C9CC70EB8D}" destId="{3851BD27-01C6-4925-BFDA-00F6A2372F99}" srcOrd="0" destOrd="0" presId="urn:microsoft.com/office/officeart/2005/8/layout/vList5"/>
    <dgm:cxn modelId="{89368FAF-14B4-4E0A-B92A-9511421D0F13}" type="presParOf" srcId="{CD0D6B17-A5B8-4680-9E7E-B0C9CC70EB8D}" destId="{2D3A12FC-E05D-4986-AB5F-46713FBA77D4}" srcOrd="1" destOrd="0" presId="urn:microsoft.com/office/officeart/2005/8/layout/vList5"/>
    <dgm:cxn modelId="{6ADC4588-73A8-4147-94DB-E716BAB152BF}" type="presParOf" srcId="{6B0F2EC0-3D4C-4137-B6BF-759F1FF805B4}" destId="{09198B24-795B-4AC5-AA7B-E2EC2B3EB0AB}" srcOrd="1" destOrd="0" presId="urn:microsoft.com/office/officeart/2005/8/layout/vList5"/>
    <dgm:cxn modelId="{A1FBEDCB-161D-45C9-A672-29E26F7D616B}" type="presParOf" srcId="{6B0F2EC0-3D4C-4137-B6BF-759F1FF805B4}" destId="{1984BA78-C3AC-4436-AE8A-98938B260170}" srcOrd="2" destOrd="0" presId="urn:microsoft.com/office/officeart/2005/8/layout/vList5"/>
    <dgm:cxn modelId="{EABDDA90-6F3B-485A-BBB5-5584652A3E36}" type="presParOf" srcId="{1984BA78-C3AC-4436-AE8A-98938B260170}" destId="{0C9CA5DD-8581-48CC-9A8B-3A9A923B76AC}" srcOrd="0" destOrd="0" presId="urn:microsoft.com/office/officeart/2005/8/layout/vList5"/>
    <dgm:cxn modelId="{D6B97238-0D30-4A9C-9D47-805D0679FE58}" type="presParOf" srcId="{1984BA78-C3AC-4436-AE8A-98938B260170}" destId="{399F1DB7-9D29-4695-8F7E-9DB7B013BA15}" srcOrd="1" destOrd="0" presId="urn:microsoft.com/office/officeart/2005/8/layout/vList5"/>
    <dgm:cxn modelId="{25AE8CB0-24AF-4FDA-9D28-C3C21E77CDA3}" type="presParOf" srcId="{6B0F2EC0-3D4C-4137-B6BF-759F1FF805B4}" destId="{AE889D25-DBE3-4F81-9691-2EFE65C6A09E}" srcOrd="3" destOrd="0" presId="urn:microsoft.com/office/officeart/2005/8/layout/vList5"/>
    <dgm:cxn modelId="{0909BDFD-C2DE-4389-941C-B4E93B4B8FC5}" type="presParOf" srcId="{6B0F2EC0-3D4C-4137-B6BF-759F1FF805B4}" destId="{E7D80C28-06B8-4029-9AB7-1DB14BA3B419}" srcOrd="4" destOrd="0" presId="urn:microsoft.com/office/officeart/2005/8/layout/vList5"/>
    <dgm:cxn modelId="{AC36868B-F852-438C-8E6A-2AF425385FFF}" type="presParOf" srcId="{E7D80C28-06B8-4029-9AB7-1DB14BA3B419}" destId="{6BC728CB-2A33-4344-91BD-28992B2E740A}" srcOrd="0" destOrd="0" presId="urn:microsoft.com/office/officeart/2005/8/layout/vList5"/>
    <dgm:cxn modelId="{89F879FC-D6F8-4BF5-92AA-37517EAC8644}" type="presParOf" srcId="{E7D80C28-06B8-4029-9AB7-1DB14BA3B419}" destId="{AF9D1ADE-43D9-42F4-A1FA-BB743F87318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8AC086-90CE-4C91-A542-C5067D622F7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7A863726-8282-4131-B498-88543B239ADB}">
      <dgm:prSet/>
      <dgm:spPr/>
      <dgm:t>
        <a:bodyPr/>
        <a:lstStyle/>
        <a:p>
          <a:pPr rtl="0"/>
          <a:r>
            <a:rPr lang="tr-TR" dirty="0"/>
            <a:t>Birinci Bölüm</a:t>
          </a:r>
        </a:p>
      </dgm:t>
    </dgm:pt>
    <dgm:pt modelId="{5392E054-3608-4091-803D-7A163B91B9A0}" type="parTrans" cxnId="{4CE86BB6-A414-447E-8306-8328F169CCC0}">
      <dgm:prSet/>
      <dgm:spPr/>
      <dgm:t>
        <a:bodyPr/>
        <a:lstStyle/>
        <a:p>
          <a:endParaRPr lang="tr-TR"/>
        </a:p>
      </dgm:t>
    </dgm:pt>
    <dgm:pt modelId="{68EABE94-1310-4850-BDAA-F4464F790B28}" type="sibTrans" cxnId="{4CE86BB6-A414-447E-8306-8328F169CCC0}">
      <dgm:prSet/>
      <dgm:spPr/>
      <dgm:t>
        <a:bodyPr/>
        <a:lstStyle/>
        <a:p>
          <a:endParaRPr lang="tr-TR"/>
        </a:p>
      </dgm:t>
    </dgm:pt>
    <dgm:pt modelId="{5C6BD9C7-DA7F-4830-A93E-5D7272F05F7F}">
      <dgm:prSet custT="1"/>
      <dgm:spPr/>
      <dgm:t>
        <a:bodyPr/>
        <a:lstStyle/>
        <a:p>
          <a:r>
            <a:rPr lang="tr-TR" sz="2400" b="1" dirty="0"/>
            <a:t>50 Soru</a:t>
          </a:r>
        </a:p>
      </dgm:t>
    </dgm:pt>
    <dgm:pt modelId="{EBA7825B-921C-4D8F-B28B-2151AECD79D5}" type="parTrans" cxnId="{5948C034-AE6A-41DE-ACF8-89C0F2320FB3}">
      <dgm:prSet/>
      <dgm:spPr/>
      <dgm:t>
        <a:bodyPr/>
        <a:lstStyle/>
        <a:p>
          <a:endParaRPr lang="tr-TR"/>
        </a:p>
      </dgm:t>
    </dgm:pt>
    <dgm:pt modelId="{C3FE164A-AB70-491C-9F25-5D3441ECF65A}" type="sibTrans" cxnId="{5948C034-AE6A-41DE-ACF8-89C0F2320FB3}">
      <dgm:prSet/>
      <dgm:spPr/>
      <dgm:t>
        <a:bodyPr/>
        <a:lstStyle/>
        <a:p>
          <a:endParaRPr lang="tr-TR"/>
        </a:p>
      </dgm:t>
    </dgm:pt>
    <dgm:pt modelId="{D96BBA83-EBD0-45CB-948E-31323A76A06F}">
      <dgm:prSet/>
      <dgm:spPr/>
      <dgm:t>
        <a:bodyPr/>
        <a:lstStyle/>
        <a:p>
          <a:r>
            <a:rPr lang="tr-TR" sz="2300" b="1" dirty="0"/>
            <a:t>75 </a:t>
          </a:r>
          <a:r>
            <a:rPr lang="tr-TR" sz="2300" b="1" dirty="0" err="1"/>
            <a:t>dk</a:t>
          </a:r>
          <a:r>
            <a:rPr lang="tr-TR" sz="2300" b="1" dirty="0"/>
            <a:t> süre</a:t>
          </a:r>
        </a:p>
      </dgm:t>
    </dgm:pt>
    <dgm:pt modelId="{199CC09B-BAD1-4ADC-82A6-23D0C684C2F8}" type="parTrans" cxnId="{21F7E6B2-6A7B-4BE9-84D9-25ACE912C093}">
      <dgm:prSet/>
      <dgm:spPr/>
      <dgm:t>
        <a:bodyPr/>
        <a:lstStyle/>
        <a:p>
          <a:endParaRPr lang="tr-TR"/>
        </a:p>
      </dgm:t>
    </dgm:pt>
    <dgm:pt modelId="{D5F5532E-3817-430F-9B2C-CBD83534DAC0}" type="sibTrans" cxnId="{21F7E6B2-6A7B-4BE9-84D9-25ACE912C093}">
      <dgm:prSet/>
      <dgm:spPr/>
      <dgm:t>
        <a:bodyPr/>
        <a:lstStyle/>
        <a:p>
          <a:endParaRPr lang="tr-TR"/>
        </a:p>
      </dgm:t>
    </dgm:pt>
    <dgm:pt modelId="{025BBC83-D9B3-4594-88C7-3C6D13325DA1}">
      <dgm:prSet custT="1"/>
      <dgm:spPr/>
      <dgm:t>
        <a:bodyPr/>
        <a:lstStyle/>
        <a:p>
          <a:r>
            <a:rPr lang="tr-TR" sz="2000" b="1" dirty="0"/>
            <a:t>09:30 Başlama</a:t>
          </a:r>
        </a:p>
      </dgm:t>
    </dgm:pt>
    <dgm:pt modelId="{A951A99D-8FC1-4CD4-9AC5-909E2E74A7E8}" type="parTrans" cxnId="{DF4678BF-1C89-4FE1-9682-5D860115F4E0}">
      <dgm:prSet/>
      <dgm:spPr/>
      <dgm:t>
        <a:bodyPr/>
        <a:lstStyle/>
        <a:p>
          <a:endParaRPr lang="tr-TR"/>
        </a:p>
      </dgm:t>
    </dgm:pt>
    <dgm:pt modelId="{B2D32DF7-7A37-4918-89C9-21C0DFA40E02}" type="sibTrans" cxnId="{DF4678BF-1C89-4FE1-9682-5D860115F4E0}">
      <dgm:prSet/>
      <dgm:spPr/>
      <dgm:t>
        <a:bodyPr/>
        <a:lstStyle/>
        <a:p>
          <a:endParaRPr lang="tr-TR"/>
        </a:p>
      </dgm:t>
    </dgm:pt>
    <dgm:pt modelId="{41E6D91B-5AB4-4A12-B326-CF1DC573317D}">
      <dgm:prSet/>
      <dgm:spPr/>
      <dgm:t>
        <a:bodyPr/>
        <a:lstStyle/>
        <a:p>
          <a:endParaRPr lang="tr-TR" sz="2300" dirty="0"/>
        </a:p>
      </dgm:t>
    </dgm:pt>
    <dgm:pt modelId="{63E79362-6F5C-4FF3-AABB-6B9D5AC36EE1}" type="parTrans" cxnId="{24A6F582-28DD-47F3-B846-38C5E210F9BD}">
      <dgm:prSet/>
      <dgm:spPr/>
      <dgm:t>
        <a:bodyPr/>
        <a:lstStyle/>
        <a:p>
          <a:endParaRPr lang="tr-TR"/>
        </a:p>
      </dgm:t>
    </dgm:pt>
    <dgm:pt modelId="{84195712-977E-4CDB-9D3A-418018AEE96F}" type="sibTrans" cxnId="{24A6F582-28DD-47F3-B846-38C5E210F9BD}">
      <dgm:prSet/>
      <dgm:spPr/>
      <dgm:t>
        <a:bodyPr/>
        <a:lstStyle/>
        <a:p>
          <a:endParaRPr lang="tr-TR"/>
        </a:p>
      </dgm:t>
    </dgm:pt>
    <dgm:pt modelId="{BA3C3311-DD9D-471B-845F-DE92293324B3}">
      <dgm:prSet/>
      <dgm:spPr/>
      <dgm:t>
        <a:bodyPr/>
        <a:lstStyle/>
        <a:p>
          <a:endParaRPr lang="tr-TR" sz="2300" dirty="0"/>
        </a:p>
      </dgm:t>
    </dgm:pt>
    <dgm:pt modelId="{64B80B3E-3D5C-40B1-A1DA-1EABA7B1560B}" type="parTrans" cxnId="{54783E97-A4BB-4A65-A444-8C1315E551B0}">
      <dgm:prSet/>
      <dgm:spPr/>
      <dgm:t>
        <a:bodyPr/>
        <a:lstStyle/>
        <a:p>
          <a:endParaRPr lang="tr-TR"/>
        </a:p>
      </dgm:t>
    </dgm:pt>
    <dgm:pt modelId="{8640793B-54B5-4E83-A2D8-ADE4D006F80C}" type="sibTrans" cxnId="{54783E97-A4BB-4A65-A444-8C1315E551B0}">
      <dgm:prSet/>
      <dgm:spPr/>
      <dgm:t>
        <a:bodyPr/>
        <a:lstStyle/>
        <a:p>
          <a:endParaRPr lang="tr-TR"/>
        </a:p>
      </dgm:t>
    </dgm:pt>
    <dgm:pt modelId="{3ED8678D-A29D-4FE3-BCDE-58E02B07DE7D}">
      <dgm:prSet/>
      <dgm:spPr/>
      <dgm:t>
        <a:bodyPr/>
        <a:lstStyle/>
        <a:p>
          <a:endParaRPr lang="tr-TR" sz="2300" dirty="0"/>
        </a:p>
      </dgm:t>
    </dgm:pt>
    <dgm:pt modelId="{884AB88E-958F-4E82-BFD1-EAFA35CFD0B5}" type="parTrans" cxnId="{9BADE1EA-395A-4FC0-8F7D-8B437BFE643F}">
      <dgm:prSet/>
      <dgm:spPr/>
      <dgm:t>
        <a:bodyPr/>
        <a:lstStyle/>
        <a:p>
          <a:endParaRPr lang="tr-TR"/>
        </a:p>
      </dgm:t>
    </dgm:pt>
    <dgm:pt modelId="{7E626290-C29A-4D6A-8569-F284DC1AE642}" type="sibTrans" cxnId="{9BADE1EA-395A-4FC0-8F7D-8B437BFE643F}">
      <dgm:prSet/>
      <dgm:spPr/>
      <dgm:t>
        <a:bodyPr/>
        <a:lstStyle/>
        <a:p>
          <a:endParaRPr lang="tr-TR"/>
        </a:p>
      </dgm:t>
    </dgm:pt>
    <dgm:pt modelId="{FB673274-C643-4F95-BF6A-7F62460FC9F7}" type="pres">
      <dgm:prSet presAssocID="{3D8AC086-90CE-4C91-A542-C5067D622F7D}" presName="Name0" presStyleCnt="0">
        <dgm:presLayoutVars>
          <dgm:dir/>
          <dgm:animLvl val="lvl"/>
          <dgm:resizeHandles/>
        </dgm:presLayoutVars>
      </dgm:prSet>
      <dgm:spPr/>
    </dgm:pt>
    <dgm:pt modelId="{307CDA0B-738D-4EFA-BB89-3FC7A3A214D9}" type="pres">
      <dgm:prSet presAssocID="{7A863726-8282-4131-B498-88543B239ADB}" presName="linNode" presStyleCnt="0"/>
      <dgm:spPr/>
    </dgm:pt>
    <dgm:pt modelId="{44A4E0F2-31A1-4671-B4B2-D06870EF63FB}" type="pres">
      <dgm:prSet presAssocID="{7A863726-8282-4131-B498-88543B239ADB}" presName="parentShp" presStyleLbl="node1" presStyleIdx="0" presStyleCnt="1" custLinFactNeighborX="-7407" custLinFactNeighborY="0">
        <dgm:presLayoutVars>
          <dgm:bulletEnabled val="1"/>
        </dgm:presLayoutVars>
      </dgm:prSet>
      <dgm:spPr/>
    </dgm:pt>
    <dgm:pt modelId="{F92DC022-314D-473F-ABBE-C47A0429725D}" type="pres">
      <dgm:prSet presAssocID="{7A863726-8282-4131-B498-88543B239ADB}" presName="childShp" presStyleLbl="bgAccFollowNode1" presStyleIdx="0" presStyleCnt="1" custLinFactNeighborX="-1042" custLinFactNeighborY="-1695">
        <dgm:presLayoutVars>
          <dgm:bulletEnabled val="1"/>
        </dgm:presLayoutVars>
      </dgm:prSet>
      <dgm:spPr/>
    </dgm:pt>
  </dgm:ptLst>
  <dgm:cxnLst>
    <dgm:cxn modelId="{8A22640F-8532-4042-85B0-DC2D53FDA8DB}" type="presOf" srcId="{3ED8678D-A29D-4FE3-BCDE-58E02B07DE7D}" destId="{F92DC022-314D-473F-ABBE-C47A0429725D}" srcOrd="0" destOrd="4" presId="urn:microsoft.com/office/officeart/2005/8/layout/vList6"/>
    <dgm:cxn modelId="{221BFD13-D4D4-4FC2-AAB9-E98C486D6086}" type="presOf" srcId="{7A863726-8282-4131-B498-88543B239ADB}" destId="{44A4E0F2-31A1-4671-B4B2-D06870EF63FB}" srcOrd="0" destOrd="0" presId="urn:microsoft.com/office/officeart/2005/8/layout/vList6"/>
    <dgm:cxn modelId="{FAA97631-6906-407B-9EC7-04909DC0A787}" type="presOf" srcId="{D96BBA83-EBD0-45CB-948E-31323A76A06F}" destId="{F92DC022-314D-473F-ABBE-C47A0429725D}" srcOrd="0" destOrd="5" presId="urn:microsoft.com/office/officeart/2005/8/layout/vList6"/>
    <dgm:cxn modelId="{5948C034-AE6A-41DE-ACF8-89C0F2320FB3}" srcId="{7A863726-8282-4131-B498-88543B239ADB}" destId="{5C6BD9C7-DA7F-4830-A93E-5D7272F05F7F}" srcOrd="2" destOrd="0" parTransId="{EBA7825B-921C-4D8F-B28B-2151AECD79D5}" sibTransId="{C3FE164A-AB70-491C-9F25-5D3441ECF65A}"/>
    <dgm:cxn modelId="{24A6F582-28DD-47F3-B846-38C5E210F9BD}" srcId="{7A863726-8282-4131-B498-88543B239ADB}" destId="{41E6D91B-5AB4-4A12-B326-CF1DC573317D}" srcOrd="1" destOrd="0" parTransId="{63E79362-6F5C-4FF3-AABB-6B9D5AC36EE1}" sibTransId="{84195712-977E-4CDB-9D3A-418018AEE96F}"/>
    <dgm:cxn modelId="{8FE3F688-30BC-4A36-92A8-FCCD54DE91D0}" type="presOf" srcId="{3D8AC086-90CE-4C91-A542-C5067D622F7D}" destId="{FB673274-C643-4F95-BF6A-7F62460FC9F7}" srcOrd="0" destOrd="0" presId="urn:microsoft.com/office/officeart/2005/8/layout/vList6"/>
    <dgm:cxn modelId="{51FC5593-C256-4ED3-910C-7C2EF345EAB6}" type="presOf" srcId="{5C6BD9C7-DA7F-4830-A93E-5D7272F05F7F}" destId="{F92DC022-314D-473F-ABBE-C47A0429725D}" srcOrd="0" destOrd="2" presId="urn:microsoft.com/office/officeart/2005/8/layout/vList6"/>
    <dgm:cxn modelId="{54783E97-A4BB-4A65-A444-8C1315E551B0}" srcId="{7A863726-8282-4131-B498-88543B239ADB}" destId="{BA3C3311-DD9D-471B-845F-DE92293324B3}" srcOrd="3" destOrd="0" parTransId="{64B80B3E-3D5C-40B1-A1DA-1EABA7B1560B}" sibTransId="{8640793B-54B5-4E83-A2D8-ADE4D006F80C}"/>
    <dgm:cxn modelId="{21F7E6B2-6A7B-4BE9-84D9-25ACE912C093}" srcId="{7A863726-8282-4131-B498-88543B239ADB}" destId="{D96BBA83-EBD0-45CB-948E-31323A76A06F}" srcOrd="5" destOrd="0" parTransId="{199CC09B-BAD1-4ADC-82A6-23D0C684C2F8}" sibTransId="{D5F5532E-3817-430F-9B2C-CBD83534DAC0}"/>
    <dgm:cxn modelId="{4CE86BB6-A414-447E-8306-8328F169CCC0}" srcId="{3D8AC086-90CE-4C91-A542-C5067D622F7D}" destId="{7A863726-8282-4131-B498-88543B239ADB}" srcOrd="0" destOrd="0" parTransId="{5392E054-3608-4091-803D-7A163B91B9A0}" sibTransId="{68EABE94-1310-4850-BDAA-F4464F790B28}"/>
    <dgm:cxn modelId="{DF4678BF-1C89-4FE1-9682-5D860115F4E0}" srcId="{7A863726-8282-4131-B498-88543B239ADB}" destId="{025BBC83-D9B3-4594-88C7-3C6D13325DA1}" srcOrd="0" destOrd="0" parTransId="{A951A99D-8FC1-4CD4-9AC5-909E2E74A7E8}" sibTransId="{B2D32DF7-7A37-4918-89C9-21C0DFA40E02}"/>
    <dgm:cxn modelId="{1E3154C4-4605-49F4-BC36-B8700D0B93B8}" type="presOf" srcId="{BA3C3311-DD9D-471B-845F-DE92293324B3}" destId="{F92DC022-314D-473F-ABBE-C47A0429725D}" srcOrd="0" destOrd="3" presId="urn:microsoft.com/office/officeart/2005/8/layout/vList6"/>
    <dgm:cxn modelId="{8F747BE9-9CC2-4E88-AE6B-1FBC044BEE1A}" type="presOf" srcId="{41E6D91B-5AB4-4A12-B326-CF1DC573317D}" destId="{F92DC022-314D-473F-ABBE-C47A0429725D}" srcOrd="0" destOrd="1" presId="urn:microsoft.com/office/officeart/2005/8/layout/vList6"/>
    <dgm:cxn modelId="{9BADE1EA-395A-4FC0-8F7D-8B437BFE643F}" srcId="{7A863726-8282-4131-B498-88543B239ADB}" destId="{3ED8678D-A29D-4FE3-BCDE-58E02B07DE7D}" srcOrd="4" destOrd="0" parTransId="{884AB88E-958F-4E82-BFD1-EAFA35CFD0B5}" sibTransId="{7E626290-C29A-4D6A-8569-F284DC1AE642}"/>
    <dgm:cxn modelId="{44552AEB-F861-4B9C-A507-3BBDBA360F86}" type="presOf" srcId="{025BBC83-D9B3-4594-88C7-3C6D13325DA1}" destId="{F92DC022-314D-473F-ABBE-C47A0429725D}" srcOrd="0" destOrd="0" presId="urn:microsoft.com/office/officeart/2005/8/layout/vList6"/>
    <dgm:cxn modelId="{7AF25FB9-9E19-4FE9-AFD6-945BBD6E4940}" type="presParOf" srcId="{FB673274-C643-4F95-BF6A-7F62460FC9F7}" destId="{307CDA0B-738D-4EFA-BB89-3FC7A3A214D9}" srcOrd="0" destOrd="0" presId="urn:microsoft.com/office/officeart/2005/8/layout/vList6"/>
    <dgm:cxn modelId="{8F90F9FE-BA10-4707-8BFF-B6A772653536}" type="presParOf" srcId="{307CDA0B-738D-4EFA-BB89-3FC7A3A214D9}" destId="{44A4E0F2-31A1-4671-B4B2-D06870EF63FB}" srcOrd="0" destOrd="0" presId="urn:microsoft.com/office/officeart/2005/8/layout/vList6"/>
    <dgm:cxn modelId="{7EA79384-A5E3-4459-B781-C0C58A9A4038}" type="presParOf" srcId="{307CDA0B-738D-4EFA-BB89-3FC7A3A214D9}" destId="{F92DC022-314D-473F-ABBE-C47A0429725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8AC086-90CE-4C91-A542-C5067D622F7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7A863726-8282-4131-B498-88543B239ADB}">
      <dgm:prSet/>
      <dgm:spPr/>
      <dgm:t>
        <a:bodyPr/>
        <a:lstStyle/>
        <a:p>
          <a:pPr rtl="0"/>
          <a:r>
            <a:rPr lang="tr-TR" dirty="0"/>
            <a:t>İkinci Bölüm</a:t>
          </a:r>
        </a:p>
      </dgm:t>
    </dgm:pt>
    <dgm:pt modelId="{5392E054-3608-4091-803D-7A163B91B9A0}" type="parTrans" cxnId="{4CE86BB6-A414-447E-8306-8328F169CCC0}">
      <dgm:prSet/>
      <dgm:spPr/>
      <dgm:t>
        <a:bodyPr/>
        <a:lstStyle/>
        <a:p>
          <a:endParaRPr lang="tr-TR"/>
        </a:p>
      </dgm:t>
    </dgm:pt>
    <dgm:pt modelId="{68EABE94-1310-4850-BDAA-F4464F790B28}" type="sibTrans" cxnId="{4CE86BB6-A414-447E-8306-8328F169CCC0}">
      <dgm:prSet/>
      <dgm:spPr/>
      <dgm:t>
        <a:bodyPr/>
        <a:lstStyle/>
        <a:p>
          <a:endParaRPr lang="tr-TR"/>
        </a:p>
      </dgm:t>
    </dgm:pt>
    <dgm:pt modelId="{5C6BD9C7-DA7F-4830-A93E-5D7272F05F7F}">
      <dgm:prSet custT="1"/>
      <dgm:spPr/>
      <dgm:t>
        <a:bodyPr/>
        <a:lstStyle/>
        <a:p>
          <a:r>
            <a:rPr lang="tr-TR" sz="2400" b="1" dirty="0"/>
            <a:t>40 Soru</a:t>
          </a:r>
        </a:p>
      </dgm:t>
    </dgm:pt>
    <dgm:pt modelId="{EBA7825B-921C-4D8F-B28B-2151AECD79D5}" type="parTrans" cxnId="{5948C034-AE6A-41DE-ACF8-89C0F2320FB3}">
      <dgm:prSet/>
      <dgm:spPr/>
      <dgm:t>
        <a:bodyPr/>
        <a:lstStyle/>
        <a:p>
          <a:endParaRPr lang="tr-TR"/>
        </a:p>
      </dgm:t>
    </dgm:pt>
    <dgm:pt modelId="{C3FE164A-AB70-491C-9F25-5D3441ECF65A}" type="sibTrans" cxnId="{5948C034-AE6A-41DE-ACF8-89C0F2320FB3}">
      <dgm:prSet/>
      <dgm:spPr/>
      <dgm:t>
        <a:bodyPr/>
        <a:lstStyle/>
        <a:p>
          <a:endParaRPr lang="tr-TR"/>
        </a:p>
      </dgm:t>
    </dgm:pt>
    <dgm:pt modelId="{D96BBA83-EBD0-45CB-948E-31323A76A06F}">
      <dgm:prSet/>
      <dgm:spPr/>
      <dgm:t>
        <a:bodyPr/>
        <a:lstStyle/>
        <a:p>
          <a:r>
            <a:rPr lang="tr-TR" sz="2300" b="1" dirty="0"/>
            <a:t>80 </a:t>
          </a:r>
          <a:r>
            <a:rPr lang="tr-TR" sz="2300" b="1" dirty="0" err="1"/>
            <a:t>dk</a:t>
          </a:r>
          <a:r>
            <a:rPr lang="tr-TR" sz="2300" b="1" dirty="0"/>
            <a:t> süre</a:t>
          </a:r>
        </a:p>
      </dgm:t>
    </dgm:pt>
    <dgm:pt modelId="{199CC09B-BAD1-4ADC-82A6-23D0C684C2F8}" type="parTrans" cxnId="{21F7E6B2-6A7B-4BE9-84D9-25ACE912C093}">
      <dgm:prSet/>
      <dgm:spPr/>
      <dgm:t>
        <a:bodyPr/>
        <a:lstStyle/>
        <a:p>
          <a:endParaRPr lang="tr-TR"/>
        </a:p>
      </dgm:t>
    </dgm:pt>
    <dgm:pt modelId="{D5F5532E-3817-430F-9B2C-CBD83534DAC0}" type="sibTrans" cxnId="{21F7E6B2-6A7B-4BE9-84D9-25ACE912C093}">
      <dgm:prSet/>
      <dgm:spPr/>
      <dgm:t>
        <a:bodyPr/>
        <a:lstStyle/>
        <a:p>
          <a:endParaRPr lang="tr-TR"/>
        </a:p>
      </dgm:t>
    </dgm:pt>
    <dgm:pt modelId="{025BBC83-D9B3-4594-88C7-3C6D13325DA1}">
      <dgm:prSet custT="1"/>
      <dgm:spPr/>
      <dgm:t>
        <a:bodyPr/>
        <a:lstStyle/>
        <a:p>
          <a:r>
            <a:rPr lang="tr-TR" sz="2000" b="1" dirty="0"/>
            <a:t>11:30 Başlama</a:t>
          </a:r>
        </a:p>
      </dgm:t>
    </dgm:pt>
    <dgm:pt modelId="{A951A99D-8FC1-4CD4-9AC5-909E2E74A7E8}" type="parTrans" cxnId="{DF4678BF-1C89-4FE1-9682-5D860115F4E0}">
      <dgm:prSet/>
      <dgm:spPr/>
      <dgm:t>
        <a:bodyPr/>
        <a:lstStyle/>
        <a:p>
          <a:endParaRPr lang="tr-TR"/>
        </a:p>
      </dgm:t>
    </dgm:pt>
    <dgm:pt modelId="{B2D32DF7-7A37-4918-89C9-21C0DFA40E02}" type="sibTrans" cxnId="{DF4678BF-1C89-4FE1-9682-5D860115F4E0}">
      <dgm:prSet/>
      <dgm:spPr/>
      <dgm:t>
        <a:bodyPr/>
        <a:lstStyle/>
        <a:p>
          <a:endParaRPr lang="tr-TR"/>
        </a:p>
      </dgm:t>
    </dgm:pt>
    <dgm:pt modelId="{41E6D91B-5AB4-4A12-B326-CF1DC573317D}">
      <dgm:prSet/>
      <dgm:spPr/>
      <dgm:t>
        <a:bodyPr/>
        <a:lstStyle/>
        <a:p>
          <a:endParaRPr lang="tr-TR" sz="2300" dirty="0"/>
        </a:p>
      </dgm:t>
    </dgm:pt>
    <dgm:pt modelId="{63E79362-6F5C-4FF3-AABB-6B9D5AC36EE1}" type="parTrans" cxnId="{24A6F582-28DD-47F3-B846-38C5E210F9BD}">
      <dgm:prSet/>
      <dgm:spPr/>
      <dgm:t>
        <a:bodyPr/>
        <a:lstStyle/>
        <a:p>
          <a:endParaRPr lang="tr-TR"/>
        </a:p>
      </dgm:t>
    </dgm:pt>
    <dgm:pt modelId="{84195712-977E-4CDB-9D3A-418018AEE96F}" type="sibTrans" cxnId="{24A6F582-28DD-47F3-B846-38C5E210F9BD}">
      <dgm:prSet/>
      <dgm:spPr/>
      <dgm:t>
        <a:bodyPr/>
        <a:lstStyle/>
        <a:p>
          <a:endParaRPr lang="tr-TR"/>
        </a:p>
      </dgm:t>
    </dgm:pt>
    <dgm:pt modelId="{BA3C3311-DD9D-471B-845F-DE92293324B3}">
      <dgm:prSet/>
      <dgm:spPr/>
      <dgm:t>
        <a:bodyPr/>
        <a:lstStyle/>
        <a:p>
          <a:endParaRPr lang="tr-TR" sz="2300" dirty="0"/>
        </a:p>
      </dgm:t>
    </dgm:pt>
    <dgm:pt modelId="{64B80B3E-3D5C-40B1-A1DA-1EABA7B1560B}" type="parTrans" cxnId="{54783E97-A4BB-4A65-A444-8C1315E551B0}">
      <dgm:prSet/>
      <dgm:spPr/>
      <dgm:t>
        <a:bodyPr/>
        <a:lstStyle/>
        <a:p>
          <a:endParaRPr lang="tr-TR"/>
        </a:p>
      </dgm:t>
    </dgm:pt>
    <dgm:pt modelId="{8640793B-54B5-4E83-A2D8-ADE4D006F80C}" type="sibTrans" cxnId="{54783E97-A4BB-4A65-A444-8C1315E551B0}">
      <dgm:prSet/>
      <dgm:spPr/>
      <dgm:t>
        <a:bodyPr/>
        <a:lstStyle/>
        <a:p>
          <a:endParaRPr lang="tr-TR"/>
        </a:p>
      </dgm:t>
    </dgm:pt>
    <dgm:pt modelId="{3ED8678D-A29D-4FE3-BCDE-58E02B07DE7D}">
      <dgm:prSet/>
      <dgm:spPr/>
      <dgm:t>
        <a:bodyPr/>
        <a:lstStyle/>
        <a:p>
          <a:endParaRPr lang="tr-TR" sz="2300" dirty="0"/>
        </a:p>
      </dgm:t>
    </dgm:pt>
    <dgm:pt modelId="{884AB88E-958F-4E82-BFD1-EAFA35CFD0B5}" type="parTrans" cxnId="{9BADE1EA-395A-4FC0-8F7D-8B437BFE643F}">
      <dgm:prSet/>
      <dgm:spPr/>
      <dgm:t>
        <a:bodyPr/>
        <a:lstStyle/>
        <a:p>
          <a:endParaRPr lang="tr-TR"/>
        </a:p>
      </dgm:t>
    </dgm:pt>
    <dgm:pt modelId="{7E626290-C29A-4D6A-8569-F284DC1AE642}" type="sibTrans" cxnId="{9BADE1EA-395A-4FC0-8F7D-8B437BFE643F}">
      <dgm:prSet/>
      <dgm:spPr/>
      <dgm:t>
        <a:bodyPr/>
        <a:lstStyle/>
        <a:p>
          <a:endParaRPr lang="tr-TR"/>
        </a:p>
      </dgm:t>
    </dgm:pt>
    <dgm:pt modelId="{FB673274-C643-4F95-BF6A-7F62460FC9F7}" type="pres">
      <dgm:prSet presAssocID="{3D8AC086-90CE-4C91-A542-C5067D622F7D}" presName="Name0" presStyleCnt="0">
        <dgm:presLayoutVars>
          <dgm:dir/>
          <dgm:animLvl val="lvl"/>
          <dgm:resizeHandles/>
        </dgm:presLayoutVars>
      </dgm:prSet>
      <dgm:spPr/>
    </dgm:pt>
    <dgm:pt modelId="{307CDA0B-738D-4EFA-BB89-3FC7A3A214D9}" type="pres">
      <dgm:prSet presAssocID="{7A863726-8282-4131-B498-88543B239ADB}" presName="linNode" presStyleCnt="0"/>
      <dgm:spPr/>
    </dgm:pt>
    <dgm:pt modelId="{44A4E0F2-31A1-4671-B4B2-D06870EF63FB}" type="pres">
      <dgm:prSet presAssocID="{7A863726-8282-4131-B498-88543B239ADB}" presName="parentShp" presStyleLbl="node1" presStyleIdx="0" presStyleCnt="1" custLinFactNeighborX="4489">
        <dgm:presLayoutVars>
          <dgm:bulletEnabled val="1"/>
        </dgm:presLayoutVars>
      </dgm:prSet>
      <dgm:spPr/>
    </dgm:pt>
    <dgm:pt modelId="{F92DC022-314D-473F-ABBE-C47A0429725D}" type="pres">
      <dgm:prSet presAssocID="{7A863726-8282-4131-B498-88543B239ADB}" presName="childShp" presStyleLbl="bgAccFollowNode1" presStyleIdx="0" presStyleCnt="1" custLinFactNeighborX="-1042" custLinFactNeighborY="-1695">
        <dgm:presLayoutVars>
          <dgm:bulletEnabled val="1"/>
        </dgm:presLayoutVars>
      </dgm:prSet>
      <dgm:spPr/>
    </dgm:pt>
  </dgm:ptLst>
  <dgm:cxnLst>
    <dgm:cxn modelId="{44841C31-094A-46E5-8623-CB60A5E6F2C5}" type="presOf" srcId="{5C6BD9C7-DA7F-4830-A93E-5D7272F05F7F}" destId="{F92DC022-314D-473F-ABBE-C47A0429725D}" srcOrd="0" destOrd="2" presId="urn:microsoft.com/office/officeart/2005/8/layout/vList6"/>
    <dgm:cxn modelId="{5948C034-AE6A-41DE-ACF8-89C0F2320FB3}" srcId="{7A863726-8282-4131-B498-88543B239ADB}" destId="{5C6BD9C7-DA7F-4830-A93E-5D7272F05F7F}" srcOrd="2" destOrd="0" parTransId="{EBA7825B-921C-4D8F-B28B-2151AECD79D5}" sibTransId="{C3FE164A-AB70-491C-9F25-5D3441ECF65A}"/>
    <dgm:cxn modelId="{D9CAD950-845C-4B98-801D-454CE3CDBD45}" type="presOf" srcId="{3D8AC086-90CE-4C91-A542-C5067D622F7D}" destId="{FB673274-C643-4F95-BF6A-7F62460FC9F7}" srcOrd="0" destOrd="0" presId="urn:microsoft.com/office/officeart/2005/8/layout/vList6"/>
    <dgm:cxn modelId="{910ADC5B-E873-4136-AEFB-21ED82AB6251}" type="presOf" srcId="{D96BBA83-EBD0-45CB-948E-31323A76A06F}" destId="{F92DC022-314D-473F-ABBE-C47A0429725D}" srcOrd="0" destOrd="5" presId="urn:microsoft.com/office/officeart/2005/8/layout/vList6"/>
    <dgm:cxn modelId="{24A6F582-28DD-47F3-B846-38C5E210F9BD}" srcId="{7A863726-8282-4131-B498-88543B239ADB}" destId="{41E6D91B-5AB4-4A12-B326-CF1DC573317D}" srcOrd="1" destOrd="0" parTransId="{63E79362-6F5C-4FF3-AABB-6B9D5AC36EE1}" sibTransId="{84195712-977E-4CDB-9D3A-418018AEE96F}"/>
    <dgm:cxn modelId="{54783E97-A4BB-4A65-A444-8C1315E551B0}" srcId="{7A863726-8282-4131-B498-88543B239ADB}" destId="{BA3C3311-DD9D-471B-845F-DE92293324B3}" srcOrd="3" destOrd="0" parTransId="{64B80B3E-3D5C-40B1-A1DA-1EABA7B1560B}" sibTransId="{8640793B-54B5-4E83-A2D8-ADE4D006F80C}"/>
    <dgm:cxn modelId="{275E46A0-E7E9-4FD1-9067-93B5CC3B9959}" type="presOf" srcId="{41E6D91B-5AB4-4A12-B326-CF1DC573317D}" destId="{F92DC022-314D-473F-ABBE-C47A0429725D}" srcOrd="0" destOrd="1" presId="urn:microsoft.com/office/officeart/2005/8/layout/vList6"/>
    <dgm:cxn modelId="{B54DF6A8-D84C-4C54-8F6F-77A281A0F640}" type="presOf" srcId="{7A863726-8282-4131-B498-88543B239ADB}" destId="{44A4E0F2-31A1-4671-B4B2-D06870EF63FB}" srcOrd="0" destOrd="0" presId="urn:microsoft.com/office/officeart/2005/8/layout/vList6"/>
    <dgm:cxn modelId="{21F7E6B2-6A7B-4BE9-84D9-25ACE912C093}" srcId="{7A863726-8282-4131-B498-88543B239ADB}" destId="{D96BBA83-EBD0-45CB-948E-31323A76A06F}" srcOrd="5" destOrd="0" parTransId="{199CC09B-BAD1-4ADC-82A6-23D0C684C2F8}" sibTransId="{D5F5532E-3817-430F-9B2C-CBD83534DAC0}"/>
    <dgm:cxn modelId="{4CE86BB6-A414-447E-8306-8328F169CCC0}" srcId="{3D8AC086-90CE-4C91-A542-C5067D622F7D}" destId="{7A863726-8282-4131-B498-88543B239ADB}" srcOrd="0" destOrd="0" parTransId="{5392E054-3608-4091-803D-7A163B91B9A0}" sibTransId="{68EABE94-1310-4850-BDAA-F4464F790B28}"/>
    <dgm:cxn modelId="{DF4678BF-1C89-4FE1-9682-5D860115F4E0}" srcId="{7A863726-8282-4131-B498-88543B239ADB}" destId="{025BBC83-D9B3-4594-88C7-3C6D13325DA1}" srcOrd="0" destOrd="0" parTransId="{A951A99D-8FC1-4CD4-9AC5-909E2E74A7E8}" sibTransId="{B2D32DF7-7A37-4918-89C9-21C0DFA40E02}"/>
    <dgm:cxn modelId="{30FA5ACA-EC18-43D7-A16C-9A95220E62D4}" type="presOf" srcId="{025BBC83-D9B3-4594-88C7-3C6D13325DA1}" destId="{F92DC022-314D-473F-ABBE-C47A0429725D}" srcOrd="0" destOrd="0" presId="urn:microsoft.com/office/officeart/2005/8/layout/vList6"/>
    <dgm:cxn modelId="{9BADE1EA-395A-4FC0-8F7D-8B437BFE643F}" srcId="{7A863726-8282-4131-B498-88543B239ADB}" destId="{3ED8678D-A29D-4FE3-BCDE-58E02B07DE7D}" srcOrd="4" destOrd="0" parTransId="{884AB88E-958F-4E82-BFD1-EAFA35CFD0B5}" sibTransId="{7E626290-C29A-4D6A-8569-F284DC1AE642}"/>
    <dgm:cxn modelId="{A786BBF3-5298-4245-B11A-E5691BEACF37}" type="presOf" srcId="{BA3C3311-DD9D-471B-845F-DE92293324B3}" destId="{F92DC022-314D-473F-ABBE-C47A0429725D}" srcOrd="0" destOrd="3" presId="urn:microsoft.com/office/officeart/2005/8/layout/vList6"/>
    <dgm:cxn modelId="{100B2CF9-2290-450E-924A-7ECC424AD384}" type="presOf" srcId="{3ED8678D-A29D-4FE3-BCDE-58E02B07DE7D}" destId="{F92DC022-314D-473F-ABBE-C47A0429725D}" srcOrd="0" destOrd="4" presId="urn:microsoft.com/office/officeart/2005/8/layout/vList6"/>
    <dgm:cxn modelId="{4C1CCF8C-9CD0-49C9-9C8B-8D81165000EF}" type="presParOf" srcId="{FB673274-C643-4F95-BF6A-7F62460FC9F7}" destId="{307CDA0B-738D-4EFA-BB89-3FC7A3A214D9}" srcOrd="0" destOrd="0" presId="urn:microsoft.com/office/officeart/2005/8/layout/vList6"/>
    <dgm:cxn modelId="{3D937DCE-F9C2-4965-91D7-44B7FD191903}" type="presParOf" srcId="{307CDA0B-738D-4EFA-BB89-3FC7A3A214D9}" destId="{44A4E0F2-31A1-4671-B4B2-D06870EF63FB}" srcOrd="0" destOrd="0" presId="urn:microsoft.com/office/officeart/2005/8/layout/vList6"/>
    <dgm:cxn modelId="{6D2752CB-BB1A-46CF-9409-7F4F64D445A6}" type="presParOf" srcId="{307CDA0B-738D-4EFA-BB89-3FC7A3A214D9}" destId="{F92DC022-314D-473F-ABBE-C47A0429725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42A8A3-0E97-45E6-ABB8-6E88C756B8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839E88F5-3F39-4F55-B6EE-E843FE25D1D8}">
      <dgm:prSet phldrT="[Metin]" custT="1"/>
      <dgm:spPr>
        <a:solidFill>
          <a:schemeClr val="accent5">
            <a:lumMod val="60000"/>
            <a:lumOff val="40000"/>
          </a:schemeClr>
        </a:solidFill>
      </dgm:spPr>
      <dgm:t>
        <a:bodyPr/>
        <a:lstStyle/>
        <a:p>
          <a:r>
            <a:rPr lang="tr-TR" sz="2000" b="1" dirty="0"/>
            <a:t>TÜRKÇE</a:t>
          </a:r>
          <a:endParaRPr lang="tr-TR" sz="1300" b="1" dirty="0"/>
        </a:p>
      </dgm:t>
    </dgm:pt>
    <dgm:pt modelId="{0AC6EFCC-B04C-41CA-8C4D-0EE381D29526}" type="parTrans" cxnId="{3D9DA278-DC0E-4195-8853-EE4B19E9DE39}">
      <dgm:prSet/>
      <dgm:spPr/>
      <dgm:t>
        <a:bodyPr/>
        <a:lstStyle/>
        <a:p>
          <a:endParaRPr lang="tr-TR"/>
        </a:p>
      </dgm:t>
    </dgm:pt>
    <dgm:pt modelId="{830CF309-4B34-453B-88B7-2A346BBE3522}" type="sibTrans" cxnId="{3D9DA278-DC0E-4195-8853-EE4B19E9DE39}">
      <dgm:prSet/>
      <dgm:spPr/>
      <dgm:t>
        <a:bodyPr/>
        <a:lstStyle/>
        <a:p>
          <a:endParaRPr lang="tr-TR"/>
        </a:p>
      </dgm:t>
    </dgm:pt>
    <dgm:pt modelId="{303C869B-DA89-4720-9C53-E2EBC4DBE929}">
      <dgm:prSet phldrT="[Metin]"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4</a:t>
          </a:r>
        </a:p>
      </dgm:t>
    </dgm:pt>
    <dgm:pt modelId="{2E06A279-52D7-4FBA-8D18-CC7AFD249891}" type="parTrans" cxnId="{1CEFE179-9F51-4687-8CAC-2B161CB7517A}">
      <dgm:prSet/>
      <dgm:spPr/>
      <dgm:t>
        <a:bodyPr/>
        <a:lstStyle/>
        <a:p>
          <a:endParaRPr lang="tr-TR"/>
        </a:p>
      </dgm:t>
    </dgm:pt>
    <dgm:pt modelId="{06D32895-4417-4205-9E9C-BBAB0D931BFC}" type="sibTrans" cxnId="{1CEFE179-9F51-4687-8CAC-2B161CB7517A}">
      <dgm:prSet/>
      <dgm:spPr/>
      <dgm:t>
        <a:bodyPr/>
        <a:lstStyle/>
        <a:p>
          <a:endParaRPr lang="tr-TR"/>
        </a:p>
      </dgm:t>
    </dgm:pt>
    <dgm:pt modelId="{20DAFAF6-A77C-4C8B-B3D5-A7C8AB43F814}">
      <dgm:prSet phldrT="[Metin]" custT="1"/>
      <dgm:spPr>
        <a:solidFill>
          <a:srgbClr val="FFC000"/>
        </a:solidFill>
      </dgm:spPr>
      <dgm:t>
        <a:bodyPr/>
        <a:lstStyle/>
        <a:p>
          <a:r>
            <a:rPr lang="tr-TR" sz="1400" b="1" dirty="0"/>
            <a:t>MATEMATİK</a:t>
          </a:r>
          <a:endParaRPr lang="tr-TR" sz="1050" b="1" dirty="0"/>
        </a:p>
      </dgm:t>
    </dgm:pt>
    <dgm:pt modelId="{5E189E9F-48E9-438D-B77E-ACAE5E3DF057}" type="parTrans" cxnId="{361C8FA6-A7D2-43B8-923F-F051F38F0B97}">
      <dgm:prSet/>
      <dgm:spPr/>
      <dgm:t>
        <a:bodyPr/>
        <a:lstStyle/>
        <a:p>
          <a:endParaRPr lang="tr-TR"/>
        </a:p>
      </dgm:t>
    </dgm:pt>
    <dgm:pt modelId="{0DE9E4C1-C058-4F9C-B11F-D92B0F9BE86E}" type="sibTrans" cxnId="{361C8FA6-A7D2-43B8-923F-F051F38F0B97}">
      <dgm:prSet/>
      <dgm:spPr/>
      <dgm:t>
        <a:bodyPr/>
        <a:lstStyle/>
        <a:p>
          <a:endParaRPr lang="tr-TR"/>
        </a:p>
      </dgm:t>
    </dgm:pt>
    <dgm:pt modelId="{475B1451-A9F0-4F43-93ED-0792AFB2E969}">
      <dgm:prSet phldrT="[Metin]"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4</a:t>
          </a:r>
        </a:p>
      </dgm:t>
    </dgm:pt>
    <dgm:pt modelId="{4E33CD6E-A2FF-490D-87D3-E28C9F1B184E}" type="parTrans" cxnId="{7E0D09DB-9750-4C71-B927-7191A0F6C0E7}">
      <dgm:prSet/>
      <dgm:spPr/>
      <dgm:t>
        <a:bodyPr/>
        <a:lstStyle/>
        <a:p>
          <a:endParaRPr lang="tr-TR"/>
        </a:p>
      </dgm:t>
    </dgm:pt>
    <dgm:pt modelId="{775181B4-8D88-4173-AC47-55A1BD729A47}" type="sibTrans" cxnId="{7E0D09DB-9750-4C71-B927-7191A0F6C0E7}">
      <dgm:prSet/>
      <dgm:spPr/>
      <dgm:t>
        <a:bodyPr/>
        <a:lstStyle/>
        <a:p>
          <a:endParaRPr lang="tr-TR"/>
        </a:p>
      </dgm:t>
    </dgm:pt>
    <dgm:pt modelId="{06522E6F-B967-4EA4-8652-4B66A7D5AFDF}">
      <dgm:prSet phldrT="[Metin]" custT="1"/>
      <dgm:spPr>
        <a:solidFill>
          <a:srgbClr val="FF5050"/>
        </a:solidFill>
      </dgm:spPr>
      <dgm:t>
        <a:bodyPr/>
        <a:lstStyle/>
        <a:p>
          <a:r>
            <a:rPr lang="tr-TR" sz="1100" dirty="0"/>
            <a:t>FEN </a:t>
          </a:r>
          <a:r>
            <a:rPr lang="tr-TR" sz="1600" b="1" dirty="0"/>
            <a:t>BİLİMLERİ</a:t>
          </a:r>
          <a:endParaRPr lang="tr-TR" sz="1100" b="1" dirty="0"/>
        </a:p>
      </dgm:t>
    </dgm:pt>
    <dgm:pt modelId="{5A477F04-9AE8-46B4-A34E-283E6B0EE64C}" type="parTrans" cxnId="{B4CEBD68-C02A-4DD1-A90B-6D5AA20E9B01}">
      <dgm:prSet/>
      <dgm:spPr/>
      <dgm:t>
        <a:bodyPr/>
        <a:lstStyle/>
        <a:p>
          <a:endParaRPr lang="tr-TR"/>
        </a:p>
      </dgm:t>
    </dgm:pt>
    <dgm:pt modelId="{52021C1D-F4B8-412E-BB1D-8B56EB65C270}" type="sibTrans" cxnId="{B4CEBD68-C02A-4DD1-A90B-6D5AA20E9B01}">
      <dgm:prSet/>
      <dgm:spPr/>
      <dgm:t>
        <a:bodyPr/>
        <a:lstStyle/>
        <a:p>
          <a:endParaRPr lang="tr-TR"/>
        </a:p>
      </dgm:t>
    </dgm:pt>
    <dgm:pt modelId="{BAA202B3-C928-4FC1-A758-0AC25604E6E1}">
      <dgm:prSet phldrT="[Metin]"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4</a:t>
          </a:r>
        </a:p>
      </dgm:t>
    </dgm:pt>
    <dgm:pt modelId="{194E5089-8851-4DA9-9C60-CCD779AC80D9}" type="parTrans" cxnId="{160D645E-E0DD-42A4-ABB9-EEDBDDE6548D}">
      <dgm:prSet/>
      <dgm:spPr/>
      <dgm:t>
        <a:bodyPr/>
        <a:lstStyle/>
        <a:p>
          <a:endParaRPr lang="tr-TR"/>
        </a:p>
      </dgm:t>
    </dgm:pt>
    <dgm:pt modelId="{472C42A5-27B6-4A2A-906D-472F257435EF}" type="sibTrans" cxnId="{160D645E-E0DD-42A4-ABB9-EEDBDDE6548D}">
      <dgm:prSet/>
      <dgm:spPr/>
      <dgm:t>
        <a:bodyPr/>
        <a:lstStyle/>
        <a:p>
          <a:endParaRPr lang="tr-TR"/>
        </a:p>
      </dgm:t>
    </dgm:pt>
    <dgm:pt modelId="{1FB6BF8A-8E27-4363-ACD2-36D307D3360D}">
      <dgm:prSet custT="1"/>
      <dgm:spPr>
        <a:solidFill>
          <a:schemeClr val="accent3">
            <a:lumMod val="60000"/>
            <a:lumOff val="40000"/>
          </a:schemeClr>
        </a:solidFill>
      </dgm:spPr>
      <dgm:t>
        <a:bodyPr/>
        <a:lstStyle/>
        <a:p>
          <a:r>
            <a:rPr lang="tr-TR" sz="1800" b="1" dirty="0"/>
            <a:t>İNKILAP TARİHİ</a:t>
          </a:r>
        </a:p>
      </dgm:t>
    </dgm:pt>
    <dgm:pt modelId="{78F8B883-C22A-4C76-B459-CD3A7A7623D1}" type="parTrans" cxnId="{FF36FDF6-4453-4CAC-BEDE-64B091D35DE7}">
      <dgm:prSet/>
      <dgm:spPr/>
      <dgm:t>
        <a:bodyPr/>
        <a:lstStyle/>
        <a:p>
          <a:endParaRPr lang="tr-TR"/>
        </a:p>
      </dgm:t>
    </dgm:pt>
    <dgm:pt modelId="{E81B59BF-1EE0-4A55-ABC3-6BBDC38253A1}" type="sibTrans" cxnId="{FF36FDF6-4453-4CAC-BEDE-64B091D35DE7}">
      <dgm:prSet/>
      <dgm:spPr/>
      <dgm:t>
        <a:bodyPr/>
        <a:lstStyle/>
        <a:p>
          <a:endParaRPr lang="tr-TR"/>
        </a:p>
      </dgm:t>
    </dgm:pt>
    <dgm:pt modelId="{ED872764-B0BA-465C-8017-8C3C16B17751}">
      <dgm:prSet custT="1"/>
      <dgm:spPr>
        <a:solidFill>
          <a:schemeClr val="tx1">
            <a:lumMod val="65000"/>
            <a:lumOff val="35000"/>
          </a:schemeClr>
        </a:solidFill>
      </dgm:spPr>
      <dgm:t>
        <a:bodyPr/>
        <a:lstStyle/>
        <a:p>
          <a:r>
            <a:rPr lang="tr-TR" sz="1600" b="1" dirty="0"/>
            <a:t>DİN KÜLTÜRÜ</a:t>
          </a:r>
        </a:p>
      </dgm:t>
    </dgm:pt>
    <dgm:pt modelId="{997CCB2C-1431-4770-93BC-56453B8566D1}" type="parTrans" cxnId="{CE4250F0-BBAB-4115-8DC9-CD1F84B391AC}">
      <dgm:prSet/>
      <dgm:spPr/>
      <dgm:t>
        <a:bodyPr/>
        <a:lstStyle/>
        <a:p>
          <a:endParaRPr lang="tr-TR"/>
        </a:p>
      </dgm:t>
    </dgm:pt>
    <dgm:pt modelId="{5F12C66B-1602-4022-B8F8-AAB7006C1030}" type="sibTrans" cxnId="{CE4250F0-BBAB-4115-8DC9-CD1F84B391AC}">
      <dgm:prSet/>
      <dgm:spPr/>
      <dgm:t>
        <a:bodyPr/>
        <a:lstStyle/>
        <a:p>
          <a:endParaRPr lang="tr-TR"/>
        </a:p>
      </dgm:t>
    </dgm:pt>
    <dgm:pt modelId="{A3F06DB2-8957-4ED1-89E8-45384A506443}">
      <dgm:prSet custT="1"/>
      <dgm:spPr>
        <a:solidFill>
          <a:schemeClr val="accent2">
            <a:lumMod val="75000"/>
          </a:schemeClr>
        </a:solidFill>
      </dgm:spPr>
      <dgm:t>
        <a:bodyPr/>
        <a:lstStyle/>
        <a:p>
          <a:r>
            <a:rPr lang="tr-TR" sz="1800" b="1" dirty="0"/>
            <a:t>YABANCI DİL</a:t>
          </a:r>
        </a:p>
      </dgm:t>
    </dgm:pt>
    <dgm:pt modelId="{1AD060BB-B958-4878-9736-64B4A948162F}" type="parTrans" cxnId="{4F0CE428-7CB3-4932-BA11-AAA6D37D4A86}">
      <dgm:prSet/>
      <dgm:spPr/>
      <dgm:t>
        <a:bodyPr/>
        <a:lstStyle/>
        <a:p>
          <a:endParaRPr lang="tr-TR"/>
        </a:p>
      </dgm:t>
    </dgm:pt>
    <dgm:pt modelId="{EDABC6A4-E00C-468E-8492-B296883FE8A7}" type="sibTrans" cxnId="{4F0CE428-7CB3-4932-BA11-AAA6D37D4A86}">
      <dgm:prSet/>
      <dgm:spPr/>
      <dgm:t>
        <a:bodyPr/>
        <a:lstStyle/>
        <a:p>
          <a:endParaRPr lang="tr-TR"/>
        </a:p>
      </dgm:t>
    </dgm:pt>
    <dgm:pt modelId="{0617BB76-DEF6-4E8A-A7D7-94F77B6762DD}">
      <dgm:prSet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1</a:t>
          </a:r>
        </a:p>
      </dgm:t>
    </dgm:pt>
    <dgm:pt modelId="{AFBABFFC-306F-47AC-A1FC-23238E0A2F8D}" type="parTrans" cxnId="{7C96F707-9A04-4A5E-BE89-99F3C3A2AEF0}">
      <dgm:prSet/>
      <dgm:spPr/>
      <dgm:t>
        <a:bodyPr/>
        <a:lstStyle/>
        <a:p>
          <a:endParaRPr lang="tr-TR"/>
        </a:p>
      </dgm:t>
    </dgm:pt>
    <dgm:pt modelId="{AA39D29E-3137-4040-B6D0-9027A61BC5C1}" type="sibTrans" cxnId="{7C96F707-9A04-4A5E-BE89-99F3C3A2AEF0}">
      <dgm:prSet/>
      <dgm:spPr/>
      <dgm:t>
        <a:bodyPr/>
        <a:lstStyle/>
        <a:p>
          <a:endParaRPr lang="tr-TR"/>
        </a:p>
      </dgm:t>
    </dgm:pt>
    <dgm:pt modelId="{95873D1A-567C-4FB3-A376-717DFCAB6CC2}">
      <dgm:prSet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1</a:t>
          </a:r>
        </a:p>
      </dgm:t>
    </dgm:pt>
    <dgm:pt modelId="{9C7F7269-74BC-4C54-883D-A0FD61BB01ED}" type="parTrans" cxnId="{C2308D07-20D5-4E0F-8437-2A9C65621741}">
      <dgm:prSet/>
      <dgm:spPr/>
      <dgm:t>
        <a:bodyPr/>
        <a:lstStyle/>
        <a:p>
          <a:endParaRPr lang="tr-TR"/>
        </a:p>
      </dgm:t>
    </dgm:pt>
    <dgm:pt modelId="{CA798035-2296-41D9-A8A9-A60CCFABD274}" type="sibTrans" cxnId="{C2308D07-20D5-4E0F-8437-2A9C65621741}">
      <dgm:prSet/>
      <dgm:spPr/>
      <dgm:t>
        <a:bodyPr/>
        <a:lstStyle/>
        <a:p>
          <a:endParaRPr lang="tr-TR"/>
        </a:p>
      </dgm:t>
    </dgm:pt>
    <dgm:pt modelId="{70643574-BA7F-4BCB-A8A2-9525BBFDC85B}">
      <dgm:prSet custT="1"/>
      <dgm:spPr>
        <a:solidFill>
          <a:schemeClr val="bg2">
            <a:lumMod val="90000"/>
            <a:alpha val="90000"/>
          </a:schemeClr>
        </a:solidFill>
        <a:ln>
          <a:solidFill>
            <a:schemeClr val="tx1">
              <a:lumMod val="75000"/>
              <a:lumOff val="25000"/>
              <a:alpha val="90000"/>
            </a:schemeClr>
          </a:solidFill>
        </a:ln>
      </dgm:spPr>
      <dgm:t>
        <a:bodyPr anchor="ctr"/>
        <a:lstStyle/>
        <a:p>
          <a:pPr algn="ctr"/>
          <a:r>
            <a:rPr lang="tr-TR" sz="4500" b="1" dirty="0"/>
            <a:t>1</a:t>
          </a:r>
        </a:p>
      </dgm:t>
    </dgm:pt>
    <dgm:pt modelId="{F1A7CD02-68E0-412E-9450-2AD23D02AEFB}" type="parTrans" cxnId="{77E5E899-D2D9-4898-9BE3-CCAE045AF7C5}">
      <dgm:prSet/>
      <dgm:spPr/>
      <dgm:t>
        <a:bodyPr/>
        <a:lstStyle/>
        <a:p>
          <a:endParaRPr lang="tr-TR"/>
        </a:p>
      </dgm:t>
    </dgm:pt>
    <dgm:pt modelId="{8ACB382D-17CD-4F0F-8FA8-124513083049}" type="sibTrans" cxnId="{77E5E899-D2D9-4898-9BE3-CCAE045AF7C5}">
      <dgm:prSet/>
      <dgm:spPr/>
      <dgm:t>
        <a:bodyPr/>
        <a:lstStyle/>
        <a:p>
          <a:endParaRPr lang="tr-TR"/>
        </a:p>
      </dgm:t>
    </dgm:pt>
    <dgm:pt modelId="{02C98387-5796-4919-9705-C4E481B4B044}" type="pres">
      <dgm:prSet presAssocID="{6542A8A3-0E97-45E6-ABB8-6E88C756B864}" presName="Name0" presStyleCnt="0">
        <dgm:presLayoutVars>
          <dgm:dir/>
          <dgm:animLvl val="lvl"/>
          <dgm:resizeHandles val="exact"/>
        </dgm:presLayoutVars>
      </dgm:prSet>
      <dgm:spPr/>
    </dgm:pt>
    <dgm:pt modelId="{0F98786F-08D9-4F93-A02E-35775CB41B88}" type="pres">
      <dgm:prSet presAssocID="{839E88F5-3F39-4F55-B6EE-E843FE25D1D8}" presName="composite" presStyleCnt="0"/>
      <dgm:spPr/>
    </dgm:pt>
    <dgm:pt modelId="{9E90DC3A-978B-4CB4-9585-54F1CFF9B724}" type="pres">
      <dgm:prSet presAssocID="{839E88F5-3F39-4F55-B6EE-E843FE25D1D8}" presName="parTx" presStyleLbl="alignNode1" presStyleIdx="0" presStyleCnt="6">
        <dgm:presLayoutVars>
          <dgm:chMax val="0"/>
          <dgm:chPref val="0"/>
          <dgm:bulletEnabled val="1"/>
        </dgm:presLayoutVars>
      </dgm:prSet>
      <dgm:spPr/>
    </dgm:pt>
    <dgm:pt modelId="{60ECDD3C-3491-456C-9881-A09CC94EC321}" type="pres">
      <dgm:prSet presAssocID="{839E88F5-3F39-4F55-B6EE-E843FE25D1D8}" presName="desTx" presStyleLbl="alignAccFollowNode1" presStyleIdx="0" presStyleCnt="6">
        <dgm:presLayoutVars>
          <dgm:bulletEnabled val="1"/>
        </dgm:presLayoutVars>
      </dgm:prSet>
      <dgm:spPr/>
    </dgm:pt>
    <dgm:pt modelId="{71614266-2C1A-49E8-BD7F-A2D78D6872AD}" type="pres">
      <dgm:prSet presAssocID="{830CF309-4B34-453B-88B7-2A346BBE3522}" presName="space" presStyleCnt="0"/>
      <dgm:spPr/>
    </dgm:pt>
    <dgm:pt modelId="{79D30303-7CF9-47DF-B91F-53CDC66C9DCF}" type="pres">
      <dgm:prSet presAssocID="{20DAFAF6-A77C-4C8B-B3D5-A7C8AB43F814}" presName="composite" presStyleCnt="0"/>
      <dgm:spPr/>
    </dgm:pt>
    <dgm:pt modelId="{33D98730-C57D-4785-9131-6F2522F8150B}" type="pres">
      <dgm:prSet presAssocID="{20DAFAF6-A77C-4C8B-B3D5-A7C8AB43F814}" presName="parTx" presStyleLbl="alignNode1" presStyleIdx="1" presStyleCnt="6">
        <dgm:presLayoutVars>
          <dgm:chMax val="0"/>
          <dgm:chPref val="0"/>
          <dgm:bulletEnabled val="1"/>
        </dgm:presLayoutVars>
      </dgm:prSet>
      <dgm:spPr/>
    </dgm:pt>
    <dgm:pt modelId="{713E1571-1E8C-4FF1-8190-32B2D2ABC2D5}" type="pres">
      <dgm:prSet presAssocID="{20DAFAF6-A77C-4C8B-B3D5-A7C8AB43F814}" presName="desTx" presStyleLbl="alignAccFollowNode1" presStyleIdx="1" presStyleCnt="6">
        <dgm:presLayoutVars>
          <dgm:bulletEnabled val="1"/>
        </dgm:presLayoutVars>
      </dgm:prSet>
      <dgm:spPr/>
    </dgm:pt>
    <dgm:pt modelId="{B4634A58-A802-4154-BAA4-12D3BD3E09D6}" type="pres">
      <dgm:prSet presAssocID="{0DE9E4C1-C058-4F9C-B11F-D92B0F9BE86E}" presName="space" presStyleCnt="0"/>
      <dgm:spPr/>
    </dgm:pt>
    <dgm:pt modelId="{15DB19BE-47BA-4857-840B-87242105AEEA}" type="pres">
      <dgm:prSet presAssocID="{06522E6F-B967-4EA4-8652-4B66A7D5AFDF}" presName="composite" presStyleCnt="0"/>
      <dgm:spPr/>
    </dgm:pt>
    <dgm:pt modelId="{14D8EBBA-D242-4452-BFA3-11C3B8B2C99F}" type="pres">
      <dgm:prSet presAssocID="{06522E6F-B967-4EA4-8652-4B66A7D5AFDF}" presName="parTx" presStyleLbl="alignNode1" presStyleIdx="2" presStyleCnt="6">
        <dgm:presLayoutVars>
          <dgm:chMax val="0"/>
          <dgm:chPref val="0"/>
          <dgm:bulletEnabled val="1"/>
        </dgm:presLayoutVars>
      </dgm:prSet>
      <dgm:spPr/>
    </dgm:pt>
    <dgm:pt modelId="{B21B88F3-D342-4C47-8E94-FCE19B0E40BF}" type="pres">
      <dgm:prSet presAssocID="{06522E6F-B967-4EA4-8652-4B66A7D5AFDF}" presName="desTx" presStyleLbl="alignAccFollowNode1" presStyleIdx="2" presStyleCnt="6">
        <dgm:presLayoutVars>
          <dgm:bulletEnabled val="1"/>
        </dgm:presLayoutVars>
      </dgm:prSet>
      <dgm:spPr/>
    </dgm:pt>
    <dgm:pt modelId="{3DA9297D-AC96-40D3-A643-2DE79B437F6F}" type="pres">
      <dgm:prSet presAssocID="{52021C1D-F4B8-412E-BB1D-8B56EB65C270}" presName="space" presStyleCnt="0"/>
      <dgm:spPr/>
    </dgm:pt>
    <dgm:pt modelId="{0B39E1D4-9C29-4730-9391-025168143D2D}" type="pres">
      <dgm:prSet presAssocID="{1FB6BF8A-8E27-4363-ACD2-36D307D3360D}" presName="composite" presStyleCnt="0"/>
      <dgm:spPr/>
    </dgm:pt>
    <dgm:pt modelId="{C7D5A586-E902-404C-AABF-1B8296B4CF0F}" type="pres">
      <dgm:prSet presAssocID="{1FB6BF8A-8E27-4363-ACD2-36D307D3360D}" presName="parTx" presStyleLbl="alignNode1" presStyleIdx="3" presStyleCnt="6">
        <dgm:presLayoutVars>
          <dgm:chMax val="0"/>
          <dgm:chPref val="0"/>
          <dgm:bulletEnabled val="1"/>
        </dgm:presLayoutVars>
      </dgm:prSet>
      <dgm:spPr/>
    </dgm:pt>
    <dgm:pt modelId="{77D95A6A-D0E5-4C4E-99D5-A0460D0F1885}" type="pres">
      <dgm:prSet presAssocID="{1FB6BF8A-8E27-4363-ACD2-36D307D3360D}" presName="desTx" presStyleLbl="alignAccFollowNode1" presStyleIdx="3" presStyleCnt="6">
        <dgm:presLayoutVars>
          <dgm:bulletEnabled val="1"/>
        </dgm:presLayoutVars>
      </dgm:prSet>
      <dgm:spPr/>
    </dgm:pt>
    <dgm:pt modelId="{D20D6A03-82B8-46CD-8772-374FD8CB8AAC}" type="pres">
      <dgm:prSet presAssocID="{E81B59BF-1EE0-4A55-ABC3-6BBDC38253A1}" presName="space" presStyleCnt="0"/>
      <dgm:spPr/>
    </dgm:pt>
    <dgm:pt modelId="{128C50E6-BEB9-4F0C-8025-A25A9D3AC4BD}" type="pres">
      <dgm:prSet presAssocID="{ED872764-B0BA-465C-8017-8C3C16B17751}" presName="composite" presStyleCnt="0"/>
      <dgm:spPr/>
    </dgm:pt>
    <dgm:pt modelId="{60761B32-D2FD-4807-99EA-DA2ABEB30C3E}" type="pres">
      <dgm:prSet presAssocID="{ED872764-B0BA-465C-8017-8C3C16B17751}" presName="parTx" presStyleLbl="alignNode1" presStyleIdx="4" presStyleCnt="6">
        <dgm:presLayoutVars>
          <dgm:chMax val="0"/>
          <dgm:chPref val="0"/>
          <dgm:bulletEnabled val="1"/>
        </dgm:presLayoutVars>
      </dgm:prSet>
      <dgm:spPr/>
    </dgm:pt>
    <dgm:pt modelId="{01A8E99F-834D-4303-9EDE-7A9F63D6BF7C}" type="pres">
      <dgm:prSet presAssocID="{ED872764-B0BA-465C-8017-8C3C16B17751}" presName="desTx" presStyleLbl="alignAccFollowNode1" presStyleIdx="4" presStyleCnt="6">
        <dgm:presLayoutVars>
          <dgm:bulletEnabled val="1"/>
        </dgm:presLayoutVars>
      </dgm:prSet>
      <dgm:spPr/>
    </dgm:pt>
    <dgm:pt modelId="{2DF4480F-6F77-4DCC-8D7A-0EF48D8484D2}" type="pres">
      <dgm:prSet presAssocID="{5F12C66B-1602-4022-B8F8-AAB7006C1030}" presName="space" presStyleCnt="0"/>
      <dgm:spPr/>
    </dgm:pt>
    <dgm:pt modelId="{428F5E3D-581B-4919-B858-631FE35058F4}" type="pres">
      <dgm:prSet presAssocID="{A3F06DB2-8957-4ED1-89E8-45384A506443}" presName="composite" presStyleCnt="0"/>
      <dgm:spPr/>
    </dgm:pt>
    <dgm:pt modelId="{282AF5FA-EF53-4AB5-A990-F4689EF4141E}" type="pres">
      <dgm:prSet presAssocID="{A3F06DB2-8957-4ED1-89E8-45384A506443}" presName="parTx" presStyleLbl="alignNode1" presStyleIdx="5" presStyleCnt="6">
        <dgm:presLayoutVars>
          <dgm:chMax val="0"/>
          <dgm:chPref val="0"/>
          <dgm:bulletEnabled val="1"/>
        </dgm:presLayoutVars>
      </dgm:prSet>
      <dgm:spPr/>
    </dgm:pt>
    <dgm:pt modelId="{A7469163-7895-4AB0-9B01-49CB8C1B8582}" type="pres">
      <dgm:prSet presAssocID="{A3F06DB2-8957-4ED1-89E8-45384A506443}" presName="desTx" presStyleLbl="alignAccFollowNode1" presStyleIdx="5" presStyleCnt="6">
        <dgm:presLayoutVars>
          <dgm:bulletEnabled val="1"/>
        </dgm:presLayoutVars>
      </dgm:prSet>
      <dgm:spPr/>
    </dgm:pt>
  </dgm:ptLst>
  <dgm:cxnLst>
    <dgm:cxn modelId="{C2308D07-20D5-4E0F-8437-2A9C65621741}" srcId="{ED872764-B0BA-465C-8017-8C3C16B17751}" destId="{95873D1A-567C-4FB3-A376-717DFCAB6CC2}" srcOrd="0" destOrd="0" parTransId="{9C7F7269-74BC-4C54-883D-A0FD61BB01ED}" sibTransId="{CA798035-2296-41D9-A8A9-A60CCFABD274}"/>
    <dgm:cxn modelId="{FF78A207-699E-4FC6-BFDC-9B897AED152F}" type="presOf" srcId="{BAA202B3-C928-4FC1-A758-0AC25604E6E1}" destId="{B21B88F3-D342-4C47-8E94-FCE19B0E40BF}" srcOrd="0" destOrd="0" presId="urn:microsoft.com/office/officeart/2005/8/layout/hList1"/>
    <dgm:cxn modelId="{7C96F707-9A04-4A5E-BE89-99F3C3A2AEF0}" srcId="{1FB6BF8A-8E27-4363-ACD2-36D307D3360D}" destId="{0617BB76-DEF6-4E8A-A7D7-94F77B6762DD}" srcOrd="0" destOrd="0" parTransId="{AFBABFFC-306F-47AC-A1FC-23238E0A2F8D}" sibTransId="{AA39D29E-3137-4040-B6D0-9027A61BC5C1}"/>
    <dgm:cxn modelId="{CD2B8526-7C5D-4864-A572-FF0560196ADC}" type="presOf" srcId="{6542A8A3-0E97-45E6-ABB8-6E88C756B864}" destId="{02C98387-5796-4919-9705-C4E481B4B044}" srcOrd="0" destOrd="0" presId="urn:microsoft.com/office/officeart/2005/8/layout/hList1"/>
    <dgm:cxn modelId="{F3146827-CD96-4C88-8F67-B05ACDAC449D}" type="presOf" srcId="{A3F06DB2-8957-4ED1-89E8-45384A506443}" destId="{282AF5FA-EF53-4AB5-A990-F4689EF4141E}" srcOrd="0" destOrd="0" presId="urn:microsoft.com/office/officeart/2005/8/layout/hList1"/>
    <dgm:cxn modelId="{4F0CE428-7CB3-4932-BA11-AAA6D37D4A86}" srcId="{6542A8A3-0E97-45E6-ABB8-6E88C756B864}" destId="{A3F06DB2-8957-4ED1-89E8-45384A506443}" srcOrd="5" destOrd="0" parTransId="{1AD060BB-B958-4878-9736-64B4A948162F}" sibTransId="{EDABC6A4-E00C-468E-8492-B296883FE8A7}"/>
    <dgm:cxn modelId="{2A6FF335-B204-408A-BA8F-11F621353693}" type="presOf" srcId="{20DAFAF6-A77C-4C8B-B3D5-A7C8AB43F814}" destId="{33D98730-C57D-4785-9131-6F2522F8150B}" srcOrd="0" destOrd="0" presId="urn:microsoft.com/office/officeart/2005/8/layout/hList1"/>
    <dgm:cxn modelId="{9C004154-C31A-4C89-A24E-96CCE5BE2B72}" type="presOf" srcId="{06522E6F-B967-4EA4-8652-4B66A7D5AFDF}" destId="{14D8EBBA-D242-4452-BFA3-11C3B8B2C99F}" srcOrd="0" destOrd="0" presId="urn:microsoft.com/office/officeart/2005/8/layout/hList1"/>
    <dgm:cxn modelId="{540D5D55-CF62-4B3A-B618-E83D5F38357F}" type="presOf" srcId="{303C869B-DA89-4720-9C53-E2EBC4DBE929}" destId="{60ECDD3C-3491-456C-9881-A09CC94EC321}" srcOrd="0" destOrd="0" presId="urn:microsoft.com/office/officeart/2005/8/layout/hList1"/>
    <dgm:cxn modelId="{160D645E-E0DD-42A4-ABB9-EEDBDDE6548D}" srcId="{06522E6F-B967-4EA4-8652-4B66A7D5AFDF}" destId="{BAA202B3-C928-4FC1-A758-0AC25604E6E1}" srcOrd="0" destOrd="0" parTransId="{194E5089-8851-4DA9-9C60-CCD779AC80D9}" sibTransId="{472C42A5-27B6-4A2A-906D-472F257435EF}"/>
    <dgm:cxn modelId="{CE57E664-53F5-46B1-A6C5-20B9163E78DC}" type="presOf" srcId="{0617BB76-DEF6-4E8A-A7D7-94F77B6762DD}" destId="{77D95A6A-D0E5-4C4E-99D5-A0460D0F1885}" srcOrd="0" destOrd="0" presId="urn:microsoft.com/office/officeart/2005/8/layout/hList1"/>
    <dgm:cxn modelId="{B4CEBD68-C02A-4DD1-A90B-6D5AA20E9B01}" srcId="{6542A8A3-0E97-45E6-ABB8-6E88C756B864}" destId="{06522E6F-B967-4EA4-8652-4B66A7D5AFDF}" srcOrd="2" destOrd="0" parTransId="{5A477F04-9AE8-46B4-A34E-283E6B0EE64C}" sibTransId="{52021C1D-F4B8-412E-BB1D-8B56EB65C270}"/>
    <dgm:cxn modelId="{3D9DA278-DC0E-4195-8853-EE4B19E9DE39}" srcId="{6542A8A3-0E97-45E6-ABB8-6E88C756B864}" destId="{839E88F5-3F39-4F55-B6EE-E843FE25D1D8}" srcOrd="0" destOrd="0" parTransId="{0AC6EFCC-B04C-41CA-8C4D-0EE381D29526}" sibTransId="{830CF309-4B34-453B-88B7-2A346BBE3522}"/>
    <dgm:cxn modelId="{1CEFE179-9F51-4687-8CAC-2B161CB7517A}" srcId="{839E88F5-3F39-4F55-B6EE-E843FE25D1D8}" destId="{303C869B-DA89-4720-9C53-E2EBC4DBE929}" srcOrd="0" destOrd="0" parTransId="{2E06A279-52D7-4FBA-8D18-CC7AFD249891}" sibTransId="{06D32895-4417-4205-9E9C-BBAB0D931BFC}"/>
    <dgm:cxn modelId="{E90F0982-314B-4C11-82B0-B9BF5B456527}" type="presOf" srcId="{839E88F5-3F39-4F55-B6EE-E843FE25D1D8}" destId="{9E90DC3A-978B-4CB4-9585-54F1CFF9B724}" srcOrd="0" destOrd="0" presId="urn:microsoft.com/office/officeart/2005/8/layout/hList1"/>
    <dgm:cxn modelId="{77E5E899-D2D9-4898-9BE3-CCAE045AF7C5}" srcId="{A3F06DB2-8957-4ED1-89E8-45384A506443}" destId="{70643574-BA7F-4BCB-A8A2-9525BBFDC85B}" srcOrd="0" destOrd="0" parTransId="{F1A7CD02-68E0-412E-9450-2AD23D02AEFB}" sibTransId="{8ACB382D-17CD-4F0F-8FA8-124513083049}"/>
    <dgm:cxn modelId="{2C86959C-FB24-4748-8E29-4707843F0645}" type="presOf" srcId="{ED872764-B0BA-465C-8017-8C3C16B17751}" destId="{60761B32-D2FD-4807-99EA-DA2ABEB30C3E}" srcOrd="0" destOrd="0" presId="urn:microsoft.com/office/officeart/2005/8/layout/hList1"/>
    <dgm:cxn modelId="{5EA8ADA0-5179-4709-945D-6365D0919AAF}" type="presOf" srcId="{95873D1A-567C-4FB3-A376-717DFCAB6CC2}" destId="{01A8E99F-834D-4303-9EDE-7A9F63D6BF7C}" srcOrd="0" destOrd="0" presId="urn:microsoft.com/office/officeart/2005/8/layout/hList1"/>
    <dgm:cxn modelId="{361C8FA6-A7D2-43B8-923F-F051F38F0B97}" srcId="{6542A8A3-0E97-45E6-ABB8-6E88C756B864}" destId="{20DAFAF6-A77C-4C8B-B3D5-A7C8AB43F814}" srcOrd="1" destOrd="0" parTransId="{5E189E9F-48E9-438D-B77E-ACAE5E3DF057}" sibTransId="{0DE9E4C1-C058-4F9C-B11F-D92B0F9BE86E}"/>
    <dgm:cxn modelId="{2A0556CA-D750-4040-91AC-CC6D6B5F5C43}" type="presOf" srcId="{475B1451-A9F0-4F43-93ED-0792AFB2E969}" destId="{713E1571-1E8C-4FF1-8190-32B2D2ABC2D5}" srcOrd="0" destOrd="0" presId="urn:microsoft.com/office/officeart/2005/8/layout/hList1"/>
    <dgm:cxn modelId="{957062D7-87C7-453D-9D2E-588132A84926}" type="presOf" srcId="{1FB6BF8A-8E27-4363-ACD2-36D307D3360D}" destId="{C7D5A586-E902-404C-AABF-1B8296B4CF0F}" srcOrd="0" destOrd="0" presId="urn:microsoft.com/office/officeart/2005/8/layout/hList1"/>
    <dgm:cxn modelId="{7E0D09DB-9750-4C71-B927-7191A0F6C0E7}" srcId="{20DAFAF6-A77C-4C8B-B3D5-A7C8AB43F814}" destId="{475B1451-A9F0-4F43-93ED-0792AFB2E969}" srcOrd="0" destOrd="0" parTransId="{4E33CD6E-A2FF-490D-87D3-E28C9F1B184E}" sibTransId="{775181B4-8D88-4173-AC47-55A1BD729A47}"/>
    <dgm:cxn modelId="{3A90E1E9-5FF6-4018-87A3-F642992AA6F3}" type="presOf" srcId="{70643574-BA7F-4BCB-A8A2-9525BBFDC85B}" destId="{A7469163-7895-4AB0-9B01-49CB8C1B8582}" srcOrd="0" destOrd="0" presId="urn:microsoft.com/office/officeart/2005/8/layout/hList1"/>
    <dgm:cxn modelId="{CE4250F0-BBAB-4115-8DC9-CD1F84B391AC}" srcId="{6542A8A3-0E97-45E6-ABB8-6E88C756B864}" destId="{ED872764-B0BA-465C-8017-8C3C16B17751}" srcOrd="4" destOrd="0" parTransId="{997CCB2C-1431-4770-93BC-56453B8566D1}" sibTransId="{5F12C66B-1602-4022-B8F8-AAB7006C1030}"/>
    <dgm:cxn modelId="{FF36FDF6-4453-4CAC-BEDE-64B091D35DE7}" srcId="{6542A8A3-0E97-45E6-ABB8-6E88C756B864}" destId="{1FB6BF8A-8E27-4363-ACD2-36D307D3360D}" srcOrd="3" destOrd="0" parTransId="{78F8B883-C22A-4C76-B459-CD3A7A7623D1}" sibTransId="{E81B59BF-1EE0-4A55-ABC3-6BBDC38253A1}"/>
    <dgm:cxn modelId="{F4790398-1122-4DC0-83F9-C279B12EEE51}" type="presParOf" srcId="{02C98387-5796-4919-9705-C4E481B4B044}" destId="{0F98786F-08D9-4F93-A02E-35775CB41B88}" srcOrd="0" destOrd="0" presId="urn:microsoft.com/office/officeart/2005/8/layout/hList1"/>
    <dgm:cxn modelId="{4DDCD8A4-2E65-4655-88FD-F111F34047BD}" type="presParOf" srcId="{0F98786F-08D9-4F93-A02E-35775CB41B88}" destId="{9E90DC3A-978B-4CB4-9585-54F1CFF9B724}" srcOrd="0" destOrd="0" presId="urn:microsoft.com/office/officeart/2005/8/layout/hList1"/>
    <dgm:cxn modelId="{87F35FBC-C4D8-4BC3-96CF-AC312EF0E719}" type="presParOf" srcId="{0F98786F-08D9-4F93-A02E-35775CB41B88}" destId="{60ECDD3C-3491-456C-9881-A09CC94EC321}" srcOrd="1" destOrd="0" presId="urn:microsoft.com/office/officeart/2005/8/layout/hList1"/>
    <dgm:cxn modelId="{7725D708-FDAD-4833-B6A4-5631DFCD79B9}" type="presParOf" srcId="{02C98387-5796-4919-9705-C4E481B4B044}" destId="{71614266-2C1A-49E8-BD7F-A2D78D6872AD}" srcOrd="1" destOrd="0" presId="urn:microsoft.com/office/officeart/2005/8/layout/hList1"/>
    <dgm:cxn modelId="{C0621612-8F08-468D-98B5-2EB5553E71C0}" type="presParOf" srcId="{02C98387-5796-4919-9705-C4E481B4B044}" destId="{79D30303-7CF9-47DF-B91F-53CDC66C9DCF}" srcOrd="2" destOrd="0" presId="urn:microsoft.com/office/officeart/2005/8/layout/hList1"/>
    <dgm:cxn modelId="{23B7C856-A770-46AA-BA21-75F365005F34}" type="presParOf" srcId="{79D30303-7CF9-47DF-B91F-53CDC66C9DCF}" destId="{33D98730-C57D-4785-9131-6F2522F8150B}" srcOrd="0" destOrd="0" presId="urn:microsoft.com/office/officeart/2005/8/layout/hList1"/>
    <dgm:cxn modelId="{A0D931B7-CF22-4C41-A466-CA133B6A475C}" type="presParOf" srcId="{79D30303-7CF9-47DF-B91F-53CDC66C9DCF}" destId="{713E1571-1E8C-4FF1-8190-32B2D2ABC2D5}" srcOrd="1" destOrd="0" presId="urn:microsoft.com/office/officeart/2005/8/layout/hList1"/>
    <dgm:cxn modelId="{920D558B-38E4-44FC-91E3-F90883E7DD3C}" type="presParOf" srcId="{02C98387-5796-4919-9705-C4E481B4B044}" destId="{B4634A58-A802-4154-BAA4-12D3BD3E09D6}" srcOrd="3" destOrd="0" presId="urn:microsoft.com/office/officeart/2005/8/layout/hList1"/>
    <dgm:cxn modelId="{E3CD664F-2FCC-4547-A1D7-E7FC794DCB54}" type="presParOf" srcId="{02C98387-5796-4919-9705-C4E481B4B044}" destId="{15DB19BE-47BA-4857-840B-87242105AEEA}" srcOrd="4" destOrd="0" presId="urn:microsoft.com/office/officeart/2005/8/layout/hList1"/>
    <dgm:cxn modelId="{C1CC9359-7380-43D9-B7D2-9D67D3B5E57C}" type="presParOf" srcId="{15DB19BE-47BA-4857-840B-87242105AEEA}" destId="{14D8EBBA-D242-4452-BFA3-11C3B8B2C99F}" srcOrd="0" destOrd="0" presId="urn:microsoft.com/office/officeart/2005/8/layout/hList1"/>
    <dgm:cxn modelId="{9852B953-7B84-4119-8249-96A68EE9D479}" type="presParOf" srcId="{15DB19BE-47BA-4857-840B-87242105AEEA}" destId="{B21B88F3-D342-4C47-8E94-FCE19B0E40BF}" srcOrd="1" destOrd="0" presId="urn:microsoft.com/office/officeart/2005/8/layout/hList1"/>
    <dgm:cxn modelId="{8B0C1DE1-CD23-493E-9BD0-881E9964E59D}" type="presParOf" srcId="{02C98387-5796-4919-9705-C4E481B4B044}" destId="{3DA9297D-AC96-40D3-A643-2DE79B437F6F}" srcOrd="5" destOrd="0" presId="urn:microsoft.com/office/officeart/2005/8/layout/hList1"/>
    <dgm:cxn modelId="{E3B73A9B-EC01-4BAF-A4A3-B237714EFFB5}" type="presParOf" srcId="{02C98387-5796-4919-9705-C4E481B4B044}" destId="{0B39E1D4-9C29-4730-9391-025168143D2D}" srcOrd="6" destOrd="0" presId="urn:microsoft.com/office/officeart/2005/8/layout/hList1"/>
    <dgm:cxn modelId="{7E7770BC-9D34-4043-A7CA-5844F2F20BED}" type="presParOf" srcId="{0B39E1D4-9C29-4730-9391-025168143D2D}" destId="{C7D5A586-E902-404C-AABF-1B8296B4CF0F}" srcOrd="0" destOrd="0" presId="urn:microsoft.com/office/officeart/2005/8/layout/hList1"/>
    <dgm:cxn modelId="{26677BB0-280F-4DD7-BF4F-3B6C44EBF5DC}" type="presParOf" srcId="{0B39E1D4-9C29-4730-9391-025168143D2D}" destId="{77D95A6A-D0E5-4C4E-99D5-A0460D0F1885}" srcOrd="1" destOrd="0" presId="urn:microsoft.com/office/officeart/2005/8/layout/hList1"/>
    <dgm:cxn modelId="{CF103DE9-B5F2-4FF1-90ED-74CBE55D38A7}" type="presParOf" srcId="{02C98387-5796-4919-9705-C4E481B4B044}" destId="{D20D6A03-82B8-46CD-8772-374FD8CB8AAC}" srcOrd="7" destOrd="0" presId="urn:microsoft.com/office/officeart/2005/8/layout/hList1"/>
    <dgm:cxn modelId="{AF5B1183-C67B-482E-BD3C-6E893A1DC535}" type="presParOf" srcId="{02C98387-5796-4919-9705-C4E481B4B044}" destId="{128C50E6-BEB9-4F0C-8025-A25A9D3AC4BD}" srcOrd="8" destOrd="0" presId="urn:microsoft.com/office/officeart/2005/8/layout/hList1"/>
    <dgm:cxn modelId="{3DAD790F-F280-4FC0-A814-7D32A39D4495}" type="presParOf" srcId="{128C50E6-BEB9-4F0C-8025-A25A9D3AC4BD}" destId="{60761B32-D2FD-4807-99EA-DA2ABEB30C3E}" srcOrd="0" destOrd="0" presId="urn:microsoft.com/office/officeart/2005/8/layout/hList1"/>
    <dgm:cxn modelId="{5A3A3BC6-E740-4415-A510-6A98A1EE55DB}" type="presParOf" srcId="{128C50E6-BEB9-4F0C-8025-A25A9D3AC4BD}" destId="{01A8E99F-834D-4303-9EDE-7A9F63D6BF7C}" srcOrd="1" destOrd="0" presId="urn:microsoft.com/office/officeart/2005/8/layout/hList1"/>
    <dgm:cxn modelId="{302F1F46-7C3D-42DC-AB50-43A4CA3D6826}" type="presParOf" srcId="{02C98387-5796-4919-9705-C4E481B4B044}" destId="{2DF4480F-6F77-4DCC-8D7A-0EF48D8484D2}" srcOrd="9" destOrd="0" presId="urn:microsoft.com/office/officeart/2005/8/layout/hList1"/>
    <dgm:cxn modelId="{1E082BE2-8AD8-48F4-999F-89BFCD8FA22F}" type="presParOf" srcId="{02C98387-5796-4919-9705-C4E481B4B044}" destId="{428F5E3D-581B-4919-B858-631FE35058F4}" srcOrd="10" destOrd="0" presId="urn:microsoft.com/office/officeart/2005/8/layout/hList1"/>
    <dgm:cxn modelId="{0B12017C-0D07-423D-97C5-68F0366EF1C1}" type="presParOf" srcId="{428F5E3D-581B-4919-B858-631FE35058F4}" destId="{282AF5FA-EF53-4AB5-A990-F4689EF4141E}" srcOrd="0" destOrd="0" presId="urn:microsoft.com/office/officeart/2005/8/layout/hList1"/>
    <dgm:cxn modelId="{1F1EE30C-FB70-4BB1-9FA9-B0C184485C75}" type="presParOf" srcId="{428F5E3D-581B-4919-B858-631FE35058F4}" destId="{A7469163-7895-4AB0-9B01-49CB8C1B858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A12FC-E05D-4986-AB5F-46713FBA77D4}">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1930" tIns="100965" rIns="201930" bIns="100965" numCol="1" spcCol="1270" anchor="ctr" anchorCtr="0">
          <a:noAutofit/>
        </a:bodyPr>
        <a:lstStyle/>
        <a:p>
          <a:pPr marL="285750" lvl="1" indent="-285750" algn="l" defTabSz="2355850">
            <a:lnSpc>
              <a:spcPct val="90000"/>
            </a:lnSpc>
            <a:spcBef>
              <a:spcPct val="0"/>
            </a:spcBef>
            <a:spcAft>
              <a:spcPct val="15000"/>
            </a:spcAft>
            <a:buChar char="•"/>
          </a:pPr>
          <a:r>
            <a:rPr lang="tr-TR" sz="5300" kern="1200" dirty="0"/>
            <a:t>06 Haziran 2021</a:t>
          </a:r>
        </a:p>
      </dsp:txBody>
      <dsp:txXfrm rot="-5400000">
        <a:off x="2962656" y="205028"/>
        <a:ext cx="5209983" cy="1052927"/>
      </dsp:txXfrm>
    </dsp:sp>
    <dsp:sp modelId="{3851BD27-01C6-4925-BFDA-00F6A2372F99}">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tr-TR" sz="2900" kern="1200" dirty="0"/>
            <a:t>Sınav </a:t>
          </a:r>
        </a:p>
      </dsp:txBody>
      <dsp:txXfrm>
        <a:off x="71201" y="73410"/>
        <a:ext cx="2820254" cy="1316160"/>
      </dsp:txXfrm>
    </dsp:sp>
    <dsp:sp modelId="{399F1DB7-9D29-4695-8F7E-9DB7B013BA15}">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1930" tIns="100965" rIns="201930" bIns="100965" numCol="1" spcCol="1270" anchor="ctr" anchorCtr="0">
          <a:noAutofit/>
        </a:bodyPr>
        <a:lstStyle/>
        <a:p>
          <a:pPr marL="285750" lvl="1" indent="-285750" algn="l" defTabSz="2355850">
            <a:lnSpc>
              <a:spcPct val="90000"/>
            </a:lnSpc>
            <a:spcBef>
              <a:spcPct val="0"/>
            </a:spcBef>
            <a:spcAft>
              <a:spcPct val="15000"/>
            </a:spcAft>
            <a:buChar char="•"/>
          </a:pPr>
          <a:r>
            <a:rPr lang="tr-TR" sz="5300" kern="1200" dirty="0"/>
            <a:t>30 Haziran 2021</a:t>
          </a:r>
        </a:p>
      </dsp:txBody>
      <dsp:txXfrm rot="-5400000">
        <a:off x="2962656" y="1736518"/>
        <a:ext cx="5209983" cy="1052927"/>
      </dsp:txXfrm>
    </dsp:sp>
    <dsp:sp modelId="{0C9CA5DD-8581-48CC-9A8B-3A9A923B76AC}">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tr-TR" sz="2900" kern="1200" dirty="0"/>
            <a:t>Sınav Sonuçlarının İlanı</a:t>
          </a:r>
        </a:p>
      </dsp:txBody>
      <dsp:txXfrm>
        <a:off x="71201" y="1604901"/>
        <a:ext cx="2820254" cy="1316160"/>
      </dsp:txXfrm>
    </dsp:sp>
    <dsp:sp modelId="{AF9D1ADE-43D9-42F4-A1FA-BB743F87318E}">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1930" tIns="100965" rIns="201930" bIns="100965" numCol="1" spcCol="1270" anchor="ctr" anchorCtr="0">
          <a:noAutofit/>
        </a:bodyPr>
        <a:lstStyle/>
        <a:p>
          <a:pPr marL="285750" lvl="1" indent="-285750" algn="l" defTabSz="2355850">
            <a:lnSpc>
              <a:spcPct val="90000"/>
            </a:lnSpc>
            <a:spcBef>
              <a:spcPct val="0"/>
            </a:spcBef>
            <a:spcAft>
              <a:spcPct val="15000"/>
            </a:spcAft>
            <a:buChar char="•"/>
          </a:pPr>
          <a:r>
            <a:rPr lang="tr-TR" sz="5300" kern="1200" dirty="0"/>
            <a:t>Temmuz 2021</a:t>
          </a:r>
        </a:p>
      </dsp:txBody>
      <dsp:txXfrm rot="-5400000">
        <a:off x="2962656" y="3268008"/>
        <a:ext cx="5209983" cy="1052927"/>
      </dsp:txXfrm>
    </dsp:sp>
    <dsp:sp modelId="{6BC728CB-2A33-4344-91BD-28992B2E740A}">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tr-TR" sz="2900" kern="1200" dirty="0"/>
            <a:t>Tercih İşlemleri</a:t>
          </a:r>
        </a:p>
      </dsp:txBody>
      <dsp:txXfrm>
        <a:off x="71201" y="3136391"/>
        <a:ext cx="2820254" cy="1316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DC022-314D-473F-ABBE-C47A0429725D}">
      <dsp:nvSpPr>
        <dsp:cNvPr id="0" name=""/>
        <dsp:cNvSpPr/>
      </dsp:nvSpPr>
      <dsp:spPr>
        <a:xfrm>
          <a:off x="1368147" y="0"/>
          <a:ext cx="2073830" cy="424847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b="1" kern="1200" dirty="0"/>
            <a:t>09:30 Başlama</a:t>
          </a:r>
        </a:p>
        <a:p>
          <a:pPr marL="228600" lvl="1" indent="-228600" algn="l" defTabSz="1022350">
            <a:lnSpc>
              <a:spcPct val="90000"/>
            </a:lnSpc>
            <a:spcBef>
              <a:spcPct val="0"/>
            </a:spcBef>
            <a:spcAft>
              <a:spcPct val="15000"/>
            </a:spcAft>
            <a:buChar char="•"/>
          </a:pPr>
          <a:endParaRPr lang="tr-TR" sz="2300" kern="1200" dirty="0"/>
        </a:p>
        <a:p>
          <a:pPr marL="228600" lvl="1" indent="-228600" algn="l" defTabSz="1066800">
            <a:lnSpc>
              <a:spcPct val="90000"/>
            </a:lnSpc>
            <a:spcBef>
              <a:spcPct val="0"/>
            </a:spcBef>
            <a:spcAft>
              <a:spcPct val="15000"/>
            </a:spcAft>
            <a:buChar char="•"/>
          </a:pPr>
          <a:r>
            <a:rPr lang="tr-TR" sz="2400" b="1" kern="1200" dirty="0"/>
            <a:t>50 Soru</a:t>
          </a:r>
        </a:p>
        <a:p>
          <a:pPr marL="228600" lvl="1" indent="-228600" algn="l" defTabSz="1022350">
            <a:lnSpc>
              <a:spcPct val="90000"/>
            </a:lnSpc>
            <a:spcBef>
              <a:spcPct val="0"/>
            </a:spcBef>
            <a:spcAft>
              <a:spcPct val="15000"/>
            </a:spcAft>
            <a:buChar char="•"/>
          </a:pPr>
          <a:endParaRPr lang="tr-TR" sz="2300" kern="1200" dirty="0"/>
        </a:p>
        <a:p>
          <a:pPr marL="228600" lvl="1" indent="-228600" algn="l" defTabSz="1022350">
            <a:lnSpc>
              <a:spcPct val="90000"/>
            </a:lnSpc>
            <a:spcBef>
              <a:spcPct val="0"/>
            </a:spcBef>
            <a:spcAft>
              <a:spcPct val="15000"/>
            </a:spcAft>
            <a:buChar char="•"/>
          </a:pPr>
          <a:endParaRPr lang="tr-TR" sz="2300" kern="1200" dirty="0"/>
        </a:p>
        <a:p>
          <a:pPr marL="228600" lvl="1" indent="-228600" algn="l" defTabSz="1022350">
            <a:lnSpc>
              <a:spcPct val="90000"/>
            </a:lnSpc>
            <a:spcBef>
              <a:spcPct val="0"/>
            </a:spcBef>
            <a:spcAft>
              <a:spcPct val="15000"/>
            </a:spcAft>
            <a:buChar char="•"/>
          </a:pPr>
          <a:r>
            <a:rPr lang="tr-TR" sz="2300" b="1" kern="1200" dirty="0"/>
            <a:t>75 </a:t>
          </a:r>
          <a:r>
            <a:rPr lang="tr-TR" sz="2300" b="1" kern="1200" dirty="0" err="1"/>
            <a:t>dk</a:t>
          </a:r>
          <a:r>
            <a:rPr lang="tr-TR" sz="2300" b="1" kern="1200" dirty="0"/>
            <a:t> süre</a:t>
          </a:r>
        </a:p>
      </dsp:txBody>
      <dsp:txXfrm>
        <a:off x="1368147" y="531059"/>
        <a:ext cx="1296144" cy="3186354"/>
      </dsp:txXfrm>
    </dsp:sp>
    <dsp:sp modelId="{44A4E0F2-31A1-4671-B4B2-D06870EF63FB}">
      <dsp:nvSpPr>
        <dsp:cNvPr id="0" name=""/>
        <dsp:cNvSpPr/>
      </dsp:nvSpPr>
      <dsp:spPr>
        <a:xfrm>
          <a:off x="0" y="0"/>
          <a:ext cx="1382553" cy="42484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tr-TR" sz="3000" kern="1200" dirty="0"/>
            <a:t>Birinci Bölüm</a:t>
          </a:r>
        </a:p>
      </dsp:txBody>
      <dsp:txXfrm>
        <a:off x="67491" y="67491"/>
        <a:ext cx="1247571" cy="41134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DC022-314D-473F-ABBE-C47A0429725D}">
      <dsp:nvSpPr>
        <dsp:cNvPr id="0" name=""/>
        <dsp:cNvSpPr/>
      </dsp:nvSpPr>
      <dsp:spPr>
        <a:xfrm>
          <a:off x="1225632" y="0"/>
          <a:ext cx="1857806" cy="424847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b="1" kern="1200" dirty="0"/>
            <a:t>11:30 Başlama</a:t>
          </a:r>
        </a:p>
        <a:p>
          <a:pPr marL="228600" lvl="1" indent="-228600" algn="l" defTabSz="1022350">
            <a:lnSpc>
              <a:spcPct val="90000"/>
            </a:lnSpc>
            <a:spcBef>
              <a:spcPct val="0"/>
            </a:spcBef>
            <a:spcAft>
              <a:spcPct val="15000"/>
            </a:spcAft>
            <a:buChar char="•"/>
          </a:pPr>
          <a:endParaRPr lang="tr-TR" sz="2300" kern="1200" dirty="0"/>
        </a:p>
        <a:p>
          <a:pPr marL="228600" lvl="1" indent="-228600" algn="l" defTabSz="1066800">
            <a:lnSpc>
              <a:spcPct val="90000"/>
            </a:lnSpc>
            <a:spcBef>
              <a:spcPct val="0"/>
            </a:spcBef>
            <a:spcAft>
              <a:spcPct val="15000"/>
            </a:spcAft>
            <a:buChar char="•"/>
          </a:pPr>
          <a:r>
            <a:rPr lang="tr-TR" sz="2400" b="1" kern="1200" dirty="0"/>
            <a:t>40 Soru</a:t>
          </a:r>
        </a:p>
        <a:p>
          <a:pPr marL="228600" lvl="1" indent="-228600" algn="l" defTabSz="1022350">
            <a:lnSpc>
              <a:spcPct val="90000"/>
            </a:lnSpc>
            <a:spcBef>
              <a:spcPct val="0"/>
            </a:spcBef>
            <a:spcAft>
              <a:spcPct val="15000"/>
            </a:spcAft>
            <a:buChar char="•"/>
          </a:pPr>
          <a:endParaRPr lang="tr-TR" sz="2300" kern="1200" dirty="0"/>
        </a:p>
        <a:p>
          <a:pPr marL="228600" lvl="1" indent="-228600" algn="l" defTabSz="1022350">
            <a:lnSpc>
              <a:spcPct val="90000"/>
            </a:lnSpc>
            <a:spcBef>
              <a:spcPct val="0"/>
            </a:spcBef>
            <a:spcAft>
              <a:spcPct val="15000"/>
            </a:spcAft>
            <a:buChar char="•"/>
          </a:pPr>
          <a:endParaRPr lang="tr-TR" sz="2300" kern="1200" dirty="0"/>
        </a:p>
        <a:p>
          <a:pPr marL="228600" lvl="1" indent="-228600" algn="l" defTabSz="1022350">
            <a:lnSpc>
              <a:spcPct val="90000"/>
            </a:lnSpc>
            <a:spcBef>
              <a:spcPct val="0"/>
            </a:spcBef>
            <a:spcAft>
              <a:spcPct val="15000"/>
            </a:spcAft>
            <a:buChar char="•"/>
          </a:pPr>
          <a:r>
            <a:rPr lang="tr-TR" sz="2300" b="1" kern="1200" dirty="0"/>
            <a:t>80 </a:t>
          </a:r>
          <a:r>
            <a:rPr lang="tr-TR" sz="2300" b="1" kern="1200" dirty="0" err="1"/>
            <a:t>dk</a:t>
          </a:r>
          <a:r>
            <a:rPr lang="tr-TR" sz="2300" b="1" kern="1200" dirty="0"/>
            <a:t> süre</a:t>
          </a:r>
        </a:p>
      </dsp:txBody>
      <dsp:txXfrm>
        <a:off x="1225632" y="531059"/>
        <a:ext cx="1161129" cy="3186354"/>
      </dsp:txXfrm>
    </dsp:sp>
    <dsp:sp modelId="{44A4E0F2-31A1-4671-B4B2-D06870EF63FB}">
      <dsp:nvSpPr>
        <dsp:cNvPr id="0" name=""/>
        <dsp:cNvSpPr/>
      </dsp:nvSpPr>
      <dsp:spPr>
        <a:xfrm>
          <a:off x="83396" y="0"/>
          <a:ext cx="1238537" cy="42484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tr-TR" sz="2700" kern="1200" dirty="0"/>
            <a:t>İkinci Bölüm</a:t>
          </a:r>
        </a:p>
      </dsp:txBody>
      <dsp:txXfrm>
        <a:off x="143856" y="60460"/>
        <a:ext cx="1117617" cy="41275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0DC3A-978B-4CB4-9585-54F1CFF9B724}">
      <dsp:nvSpPr>
        <dsp:cNvPr id="0" name=""/>
        <dsp:cNvSpPr/>
      </dsp:nvSpPr>
      <dsp:spPr>
        <a:xfrm>
          <a:off x="2310" y="705731"/>
          <a:ext cx="1227608" cy="491043"/>
        </a:xfrm>
        <a:prstGeom prst="rect">
          <a:avLst/>
        </a:prstGeom>
        <a:solidFill>
          <a:schemeClr val="accent5">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b="1" kern="1200" dirty="0"/>
            <a:t>TÜRKÇE</a:t>
          </a:r>
          <a:endParaRPr lang="tr-TR" sz="1300" b="1" kern="1200" dirty="0"/>
        </a:p>
      </dsp:txBody>
      <dsp:txXfrm>
        <a:off x="2310" y="705731"/>
        <a:ext cx="1227608" cy="491043"/>
      </dsp:txXfrm>
    </dsp:sp>
    <dsp:sp modelId="{60ECDD3C-3491-456C-9881-A09CC94EC321}">
      <dsp:nvSpPr>
        <dsp:cNvPr id="0" name=""/>
        <dsp:cNvSpPr/>
      </dsp:nvSpPr>
      <dsp:spPr>
        <a:xfrm>
          <a:off x="2310"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4</a:t>
          </a:r>
        </a:p>
      </dsp:txBody>
      <dsp:txXfrm>
        <a:off x="2310" y="1196775"/>
        <a:ext cx="1227608" cy="2810880"/>
      </dsp:txXfrm>
    </dsp:sp>
    <dsp:sp modelId="{33D98730-C57D-4785-9131-6F2522F8150B}">
      <dsp:nvSpPr>
        <dsp:cNvPr id="0" name=""/>
        <dsp:cNvSpPr/>
      </dsp:nvSpPr>
      <dsp:spPr>
        <a:xfrm>
          <a:off x="1401784" y="705731"/>
          <a:ext cx="1227608" cy="491043"/>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tr-TR" sz="1400" b="1" kern="1200" dirty="0"/>
            <a:t>MATEMATİK</a:t>
          </a:r>
          <a:endParaRPr lang="tr-TR" sz="1050" b="1" kern="1200" dirty="0"/>
        </a:p>
      </dsp:txBody>
      <dsp:txXfrm>
        <a:off x="1401784" y="705731"/>
        <a:ext cx="1227608" cy="491043"/>
      </dsp:txXfrm>
    </dsp:sp>
    <dsp:sp modelId="{713E1571-1E8C-4FF1-8190-32B2D2ABC2D5}">
      <dsp:nvSpPr>
        <dsp:cNvPr id="0" name=""/>
        <dsp:cNvSpPr/>
      </dsp:nvSpPr>
      <dsp:spPr>
        <a:xfrm>
          <a:off x="1401784"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4</a:t>
          </a:r>
        </a:p>
      </dsp:txBody>
      <dsp:txXfrm>
        <a:off x="1401784" y="1196775"/>
        <a:ext cx="1227608" cy="2810880"/>
      </dsp:txXfrm>
    </dsp:sp>
    <dsp:sp modelId="{14D8EBBA-D242-4452-BFA3-11C3B8B2C99F}">
      <dsp:nvSpPr>
        <dsp:cNvPr id="0" name=""/>
        <dsp:cNvSpPr/>
      </dsp:nvSpPr>
      <dsp:spPr>
        <a:xfrm>
          <a:off x="2801258" y="705731"/>
          <a:ext cx="1227608" cy="491043"/>
        </a:xfrm>
        <a:prstGeom prst="rect">
          <a:avLst/>
        </a:prstGeom>
        <a:solidFill>
          <a:srgbClr val="FF5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tr-TR" sz="1100" kern="1200" dirty="0"/>
            <a:t>FEN </a:t>
          </a:r>
          <a:r>
            <a:rPr lang="tr-TR" sz="1600" b="1" kern="1200" dirty="0"/>
            <a:t>BİLİMLERİ</a:t>
          </a:r>
          <a:endParaRPr lang="tr-TR" sz="1100" b="1" kern="1200" dirty="0"/>
        </a:p>
      </dsp:txBody>
      <dsp:txXfrm>
        <a:off x="2801258" y="705731"/>
        <a:ext cx="1227608" cy="491043"/>
      </dsp:txXfrm>
    </dsp:sp>
    <dsp:sp modelId="{B21B88F3-D342-4C47-8E94-FCE19B0E40BF}">
      <dsp:nvSpPr>
        <dsp:cNvPr id="0" name=""/>
        <dsp:cNvSpPr/>
      </dsp:nvSpPr>
      <dsp:spPr>
        <a:xfrm>
          <a:off x="2801258"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4</a:t>
          </a:r>
        </a:p>
      </dsp:txBody>
      <dsp:txXfrm>
        <a:off x="2801258" y="1196775"/>
        <a:ext cx="1227608" cy="2810880"/>
      </dsp:txXfrm>
    </dsp:sp>
    <dsp:sp modelId="{C7D5A586-E902-404C-AABF-1B8296B4CF0F}">
      <dsp:nvSpPr>
        <dsp:cNvPr id="0" name=""/>
        <dsp:cNvSpPr/>
      </dsp:nvSpPr>
      <dsp:spPr>
        <a:xfrm>
          <a:off x="4200732" y="705731"/>
          <a:ext cx="1227608" cy="491043"/>
        </a:xfrm>
        <a:prstGeom prst="rect">
          <a:avLst/>
        </a:prstGeom>
        <a:solidFill>
          <a:schemeClr val="accent3">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b="1" kern="1200" dirty="0"/>
            <a:t>İNKILAP TARİHİ</a:t>
          </a:r>
        </a:p>
      </dsp:txBody>
      <dsp:txXfrm>
        <a:off x="4200732" y="705731"/>
        <a:ext cx="1227608" cy="491043"/>
      </dsp:txXfrm>
    </dsp:sp>
    <dsp:sp modelId="{77D95A6A-D0E5-4C4E-99D5-A0460D0F1885}">
      <dsp:nvSpPr>
        <dsp:cNvPr id="0" name=""/>
        <dsp:cNvSpPr/>
      </dsp:nvSpPr>
      <dsp:spPr>
        <a:xfrm>
          <a:off x="4200732"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1</a:t>
          </a:r>
        </a:p>
      </dsp:txBody>
      <dsp:txXfrm>
        <a:off x="4200732" y="1196775"/>
        <a:ext cx="1227608" cy="2810880"/>
      </dsp:txXfrm>
    </dsp:sp>
    <dsp:sp modelId="{60761B32-D2FD-4807-99EA-DA2ABEB30C3E}">
      <dsp:nvSpPr>
        <dsp:cNvPr id="0" name=""/>
        <dsp:cNvSpPr/>
      </dsp:nvSpPr>
      <dsp:spPr>
        <a:xfrm>
          <a:off x="5600206" y="705731"/>
          <a:ext cx="1227608" cy="491043"/>
        </a:xfrm>
        <a:prstGeom prst="rect">
          <a:avLst/>
        </a:prstGeom>
        <a:solidFill>
          <a:schemeClr val="tx1">
            <a:lumMod val="65000"/>
            <a:lumOff val="3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tr-TR" sz="1600" b="1" kern="1200" dirty="0"/>
            <a:t>DİN KÜLTÜRÜ</a:t>
          </a:r>
        </a:p>
      </dsp:txBody>
      <dsp:txXfrm>
        <a:off x="5600206" y="705731"/>
        <a:ext cx="1227608" cy="491043"/>
      </dsp:txXfrm>
    </dsp:sp>
    <dsp:sp modelId="{01A8E99F-834D-4303-9EDE-7A9F63D6BF7C}">
      <dsp:nvSpPr>
        <dsp:cNvPr id="0" name=""/>
        <dsp:cNvSpPr/>
      </dsp:nvSpPr>
      <dsp:spPr>
        <a:xfrm>
          <a:off x="5600206"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1</a:t>
          </a:r>
        </a:p>
      </dsp:txBody>
      <dsp:txXfrm>
        <a:off x="5600206" y="1196775"/>
        <a:ext cx="1227608" cy="2810880"/>
      </dsp:txXfrm>
    </dsp:sp>
    <dsp:sp modelId="{282AF5FA-EF53-4AB5-A990-F4689EF4141E}">
      <dsp:nvSpPr>
        <dsp:cNvPr id="0" name=""/>
        <dsp:cNvSpPr/>
      </dsp:nvSpPr>
      <dsp:spPr>
        <a:xfrm>
          <a:off x="6999680" y="705731"/>
          <a:ext cx="1227608" cy="491043"/>
        </a:xfrm>
        <a:prstGeom prst="rect">
          <a:avLst/>
        </a:prstGeom>
        <a:solidFill>
          <a:schemeClr val="accent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b="1" kern="1200" dirty="0"/>
            <a:t>YABANCI DİL</a:t>
          </a:r>
        </a:p>
      </dsp:txBody>
      <dsp:txXfrm>
        <a:off x="6999680" y="705731"/>
        <a:ext cx="1227608" cy="491043"/>
      </dsp:txXfrm>
    </dsp:sp>
    <dsp:sp modelId="{A7469163-7895-4AB0-9B01-49CB8C1B8582}">
      <dsp:nvSpPr>
        <dsp:cNvPr id="0" name=""/>
        <dsp:cNvSpPr/>
      </dsp:nvSpPr>
      <dsp:spPr>
        <a:xfrm>
          <a:off x="6999680" y="1196775"/>
          <a:ext cx="1227608" cy="2810880"/>
        </a:xfrm>
        <a:prstGeom prst="rect">
          <a:avLst/>
        </a:prstGeom>
        <a:solidFill>
          <a:schemeClr val="bg2">
            <a:lumMod val="90000"/>
            <a:alpha val="90000"/>
          </a:schemeClr>
        </a:solidFill>
        <a:ln w="25400" cap="flat" cmpd="sng" algn="ctr">
          <a:solidFill>
            <a:schemeClr val="tx1">
              <a:lumMod val="75000"/>
              <a:lumOff val="2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ctr" anchorCtr="0">
          <a:noAutofit/>
        </a:bodyPr>
        <a:lstStyle/>
        <a:p>
          <a:pPr marL="285750" lvl="1" indent="-285750" algn="ctr" defTabSz="2000250">
            <a:lnSpc>
              <a:spcPct val="90000"/>
            </a:lnSpc>
            <a:spcBef>
              <a:spcPct val="0"/>
            </a:spcBef>
            <a:spcAft>
              <a:spcPct val="15000"/>
            </a:spcAft>
            <a:buChar char="•"/>
          </a:pPr>
          <a:r>
            <a:rPr lang="tr-TR" sz="4500" b="1" kern="1200" dirty="0"/>
            <a:t>1</a:t>
          </a:r>
        </a:p>
      </dsp:txBody>
      <dsp:txXfrm>
        <a:off x="6999680" y="1196775"/>
        <a:ext cx="1227608"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F11F9C-0DFE-41C1-A706-1E7BFB0EAB2B}" type="slidenum">
              <a:rPr lang="tr-TR" smtClean="0"/>
              <a:t>‹#›</a:t>
            </a:fld>
            <a:endParaRPr lang="tr-TR"/>
          </a:p>
        </p:txBody>
      </p:sp>
    </p:spTree>
    <p:extLst>
      <p:ext uri="{BB962C8B-B14F-4D97-AF65-F5344CB8AC3E}">
        <p14:creationId xmlns:p14="http://schemas.microsoft.com/office/powerpoint/2010/main" val="13080798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5BFCA-0719-4730-8FD9-16AC479A7AE0}" type="slidenum">
              <a:rPr lang="tr-TR" smtClean="0"/>
              <a:pPr/>
              <a:t>‹#›</a:t>
            </a:fld>
            <a:endParaRPr lang="tr-TR"/>
          </a:p>
        </p:txBody>
      </p:sp>
    </p:spTree>
    <p:extLst>
      <p:ext uri="{BB962C8B-B14F-4D97-AF65-F5344CB8AC3E}">
        <p14:creationId xmlns:p14="http://schemas.microsoft.com/office/powerpoint/2010/main" val="8150626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305BFCA-0719-4730-8FD9-16AC479A7AE0}" type="slidenum">
              <a:rPr lang="tr-TR" smtClean="0"/>
              <a:pPr/>
              <a:t>1</a:t>
            </a:fld>
            <a:endParaRPr lang="tr-TR"/>
          </a:p>
        </p:txBody>
      </p:sp>
      <p:sp>
        <p:nvSpPr>
          <p:cNvPr id="5" name="Veri Yer Tutucusu 4"/>
          <p:cNvSpPr>
            <a:spLocks noGrp="1"/>
          </p:cNvSpPr>
          <p:nvPr>
            <p:ph type="dt" idx="11"/>
          </p:nvPr>
        </p:nvSpPr>
        <p:spPr/>
        <p:txBody>
          <a:bodyPr/>
          <a:lstStyle/>
          <a:p>
            <a:endParaRPr lang="tr-TR"/>
          </a:p>
        </p:txBody>
      </p:sp>
    </p:spTree>
    <p:extLst>
      <p:ext uri="{BB962C8B-B14F-4D97-AF65-F5344CB8AC3E}">
        <p14:creationId xmlns:p14="http://schemas.microsoft.com/office/powerpoint/2010/main" val="343579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9a0c79df7d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9a0c79df7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9a0c79df7d_0_34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9a0c79df7d_0_34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8"/>
        <p:cNvGrpSpPr/>
        <p:nvPr/>
      </p:nvGrpSpPr>
      <p:grpSpPr>
        <a:xfrm>
          <a:off x="0" y="0"/>
          <a:ext cx="0" cy="0"/>
          <a:chOff x="0" y="0"/>
          <a:chExt cx="0" cy="0"/>
        </a:xfrm>
      </p:grpSpPr>
      <p:sp>
        <p:nvSpPr>
          <p:cNvPr id="1320" name="Google Shape;1320;g91221dc742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 name="Google Shape;1319;g91221dc742_0_31:notes">
            <a:extLst>
              <a:ext uri="{FF2B5EF4-FFF2-40B4-BE49-F238E27FC236}">
                <a16:creationId xmlns:a16="http://schemas.microsoft.com/office/drawing/2014/main" id="{9A546B31-0A99-4F49-A643-881CB07A8A26}"/>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9a0c79df7d_0_33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9" name="Google Shape;599;g9a0c79df7d_0_33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1DB934B-6F58-4EBC-848F-79EAE8E13B59}"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9207A8-EC4C-40F4-A00B-B98FABFFBBA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B934B-6F58-4EBC-848F-79EAE8E13B59}" type="datetimeFigureOut">
              <a:rPr lang="tr-TR" smtClean="0"/>
              <a:pPr/>
              <a:t>23.04.2021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207A8-EC4C-40F4-A00B-B98FABFFBBA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01646" y="764704"/>
            <a:ext cx="2393326" cy="34163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tr-TR" sz="7200" b="1" dirty="0">
              <a:ln w="11430"/>
              <a:solidFill>
                <a:schemeClr val="tx1">
                  <a:lumMod val="95000"/>
                  <a:lumOff val="5000"/>
                </a:schemeClr>
              </a:solidFill>
              <a:effectLst>
                <a:outerShdw blurRad="80000" dist="40000" dir="5040000" algn="tl">
                  <a:srgbClr val="000000">
                    <a:alpha val="30000"/>
                  </a:srgbClr>
                </a:outerShdw>
              </a:effectLst>
            </a:endParaRPr>
          </a:p>
          <a:p>
            <a:pPr algn="ctr"/>
            <a:r>
              <a:rPr lang="tr-TR" sz="7200" b="1" cap="none" spc="0" dirty="0">
                <a:ln w="11430"/>
                <a:solidFill>
                  <a:schemeClr val="tx1">
                    <a:lumMod val="95000"/>
                    <a:lumOff val="5000"/>
                  </a:schemeClr>
                </a:solidFill>
                <a:effectLst>
                  <a:outerShdw blurRad="80000" dist="40000" dir="5040000" algn="tl">
                    <a:srgbClr val="000000">
                      <a:alpha val="30000"/>
                    </a:srgbClr>
                  </a:outerShdw>
                </a:effectLst>
              </a:rPr>
              <a:t>     </a:t>
            </a:r>
          </a:p>
          <a:p>
            <a:pPr algn="ctr"/>
            <a:r>
              <a:rPr lang="tr-TR" sz="7200" b="1" dirty="0">
                <a:ln w="11430"/>
                <a:solidFill>
                  <a:schemeClr val="tx1">
                    <a:lumMod val="95000"/>
                    <a:lumOff val="5000"/>
                  </a:schemeClr>
                </a:solidFill>
                <a:effectLst>
                  <a:outerShdw blurRad="80000" dist="40000" dir="5040000" algn="tl">
                    <a:srgbClr val="000000">
                      <a:alpha val="30000"/>
                    </a:srgbClr>
                  </a:outerShdw>
                </a:effectLst>
              </a:rPr>
              <a:t>              </a:t>
            </a:r>
            <a:endParaRPr lang="tr-TR" sz="7200" b="1" cap="none" spc="0" dirty="0">
              <a:ln w="11430"/>
              <a:solidFill>
                <a:schemeClr val="tx1">
                  <a:lumMod val="95000"/>
                  <a:lumOff val="5000"/>
                </a:schemeClr>
              </a:solidFill>
              <a:effectLst>
                <a:outerShdw blurRad="80000" dist="40000" dir="5040000" algn="tl">
                  <a:srgbClr val="000000">
                    <a:alpha val="30000"/>
                  </a:srgbClr>
                </a:outerShdw>
              </a:effectLst>
            </a:endParaRPr>
          </a:p>
        </p:txBody>
      </p:sp>
      <p:sp>
        <p:nvSpPr>
          <p:cNvPr id="5" name="Dikdörtgen 4"/>
          <p:cNvSpPr/>
          <p:nvPr/>
        </p:nvSpPr>
        <p:spPr>
          <a:xfrm>
            <a:off x="683568" y="1196752"/>
            <a:ext cx="7817155" cy="415498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6600" b="1" dirty="0">
                <a:ln w="11430"/>
                <a:solidFill>
                  <a:srgbClr val="FF0000"/>
                </a:solidFill>
                <a:effectLst>
                  <a:outerShdw blurRad="80000" dist="40000" dir="5040000" algn="tl">
                    <a:srgbClr val="000000">
                      <a:alpha val="30000"/>
                    </a:srgbClr>
                  </a:outerShdw>
                </a:effectLst>
              </a:rPr>
              <a:t>-LGS 2021-</a:t>
            </a:r>
          </a:p>
          <a:p>
            <a:pPr algn="ctr"/>
            <a:r>
              <a:rPr lang="tr-TR" sz="6600" b="1" cap="none" spc="0" dirty="0">
                <a:ln w="11430"/>
                <a:solidFill>
                  <a:srgbClr val="FF0000"/>
                </a:solidFill>
                <a:effectLst>
                  <a:outerShdw blurRad="80000" dist="40000" dir="5040000" algn="tl">
                    <a:srgbClr val="000000">
                      <a:alpha val="30000"/>
                    </a:srgbClr>
                  </a:outerShdw>
                </a:effectLst>
              </a:rPr>
              <a:t>ÜST ÖĞRE</a:t>
            </a:r>
            <a:r>
              <a:rPr lang="tr-TR" sz="6600" b="1" dirty="0">
                <a:ln w="11430"/>
                <a:solidFill>
                  <a:srgbClr val="FF0000"/>
                </a:solidFill>
                <a:effectLst>
                  <a:outerShdw blurRad="80000" dist="40000" dir="5040000" algn="tl">
                    <a:srgbClr val="000000">
                      <a:alpha val="30000"/>
                    </a:srgbClr>
                  </a:outerShdw>
                </a:effectLst>
              </a:rPr>
              <a:t>NİM KURUMLARI TANITIMI</a:t>
            </a:r>
            <a:endParaRPr lang="tr-TR" sz="6600" b="1" cap="none" spc="0" dirty="0">
              <a:ln w="11430"/>
              <a:solidFill>
                <a:srgbClr val="FF00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12854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40000"/>
              <a:lumOff val="60000"/>
            </a:schemeClr>
          </a:solidFill>
          <a:ln>
            <a:solidFill>
              <a:schemeClr val="tx1">
                <a:lumMod val="75000"/>
                <a:lumOff val="25000"/>
              </a:schemeClr>
            </a:solidFill>
          </a:ln>
        </p:spPr>
        <p:txBody>
          <a:bodyPr/>
          <a:lstStyle/>
          <a:p>
            <a:r>
              <a:rPr lang="tr-TR" b="1" dirty="0">
                <a:solidFill>
                  <a:schemeClr val="accent2">
                    <a:lumMod val="50000"/>
                  </a:schemeClr>
                </a:solidFill>
              </a:rPr>
              <a:t>DERSLERİN AĞIRLIK KATSAYILARI</a:t>
            </a:r>
          </a:p>
        </p:txBody>
      </p:sp>
      <p:graphicFrame>
        <p:nvGraphicFramePr>
          <p:cNvPr id="6" name="5 İçerik Yer Tutucusu"/>
          <p:cNvGraphicFramePr>
            <a:graphicFrameLocks noGrp="1"/>
          </p:cNvGraphicFramePr>
          <p:nvPr>
            <p:ph idx="1"/>
          </p:nvPr>
        </p:nvGraphicFramePr>
        <p:xfrm>
          <a:off x="457200" y="1412776"/>
          <a:ext cx="8229600"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2355B-0D44-5A41-BA9D-27BFF22F021D}"/>
              </a:ext>
            </a:extLst>
          </p:cNvPr>
          <p:cNvSpPr>
            <a:spLocks noGrp="1"/>
          </p:cNvSpPr>
          <p:nvPr>
            <p:ph type="title"/>
          </p:nvPr>
        </p:nvSpPr>
        <p:spPr/>
        <p:txBody>
          <a:bodyPr>
            <a:normAutofit fontScale="90000"/>
          </a:bodyPr>
          <a:lstStyle/>
          <a:p>
            <a:r>
              <a:rPr lang="tr-TR" dirty="0">
                <a:solidFill>
                  <a:srgbClr val="FF0000"/>
                </a:solidFill>
              </a:rPr>
              <a:t>OKULLARA YERLEŞTİRME NASIL YAPILACAK?</a:t>
            </a:r>
          </a:p>
        </p:txBody>
      </p:sp>
      <p:sp>
        <p:nvSpPr>
          <p:cNvPr id="3" name="İçerik Yer Tutucusu 2">
            <a:extLst>
              <a:ext uri="{FF2B5EF4-FFF2-40B4-BE49-F238E27FC236}">
                <a16:creationId xmlns:a16="http://schemas.microsoft.com/office/drawing/2014/main" id="{7D67D93F-78DE-C041-842C-1283E7F363F4}"/>
              </a:ext>
            </a:extLst>
          </p:cNvPr>
          <p:cNvSpPr>
            <a:spLocks noGrp="1"/>
          </p:cNvSpPr>
          <p:nvPr>
            <p:ph idx="1"/>
          </p:nvPr>
        </p:nvSpPr>
        <p:spPr/>
        <p:txBody>
          <a:bodyPr/>
          <a:lstStyle/>
          <a:p>
            <a:pPr marL="0" indent="0">
              <a:buNone/>
            </a:pPr>
            <a:r>
              <a:rPr lang="tr-TR" dirty="0">
                <a:solidFill>
                  <a:schemeClr val="tx2"/>
                </a:solidFill>
              </a:rPr>
              <a:t>1. MERKEZİ (LGS SINAVI İLE) YERLEŞTİRME</a:t>
            </a:r>
          </a:p>
          <a:p>
            <a:pPr marL="0" indent="0">
              <a:buNone/>
            </a:pPr>
            <a:r>
              <a:rPr lang="tr-TR" dirty="0"/>
              <a:t>Öğrenciler sınav puanlarına göre tercih ettikleri fen lisesi, sosyal bilimler lisesi ve proje okullarına yerleştirilirler.</a:t>
            </a:r>
          </a:p>
          <a:p>
            <a:pPr marL="0" indent="0">
              <a:buNone/>
            </a:pPr>
            <a:r>
              <a:rPr lang="tr-TR" dirty="0">
                <a:solidFill>
                  <a:schemeClr val="tx2"/>
                </a:solidFill>
              </a:rPr>
              <a:t>2. ADRESE DAYALI YERLEŞTİRME </a:t>
            </a:r>
          </a:p>
          <a:p>
            <a:pPr marL="0" indent="0">
              <a:buNone/>
            </a:pPr>
            <a:r>
              <a:rPr lang="tr-TR" dirty="0"/>
              <a:t>Öğrenciler ikamet ettikleri ilçe içerisinde okul başarı puanlarına göre tercih ettikleri okullara yerleştirilirler.</a:t>
            </a:r>
          </a:p>
        </p:txBody>
      </p:sp>
    </p:spTree>
    <p:extLst>
      <p:ext uri="{BB962C8B-B14F-4D97-AF65-F5344CB8AC3E}">
        <p14:creationId xmlns:p14="http://schemas.microsoft.com/office/powerpoint/2010/main" val="186753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60000"/>
              <a:lumOff val="40000"/>
            </a:schemeClr>
          </a:solidFill>
          <a:ln>
            <a:solidFill>
              <a:schemeClr val="tx1"/>
            </a:solidFill>
          </a:ln>
        </p:spPr>
        <p:txBody>
          <a:bodyPr/>
          <a:lstStyle/>
          <a:p>
            <a:r>
              <a:rPr lang="tr-TR" b="1" dirty="0"/>
              <a:t>ÖZEL OKULLAR</a:t>
            </a:r>
          </a:p>
        </p:txBody>
      </p:sp>
      <p:sp>
        <p:nvSpPr>
          <p:cNvPr id="3" name="2 İçerik Yer Tutucusu"/>
          <p:cNvSpPr>
            <a:spLocks noGrp="1"/>
          </p:cNvSpPr>
          <p:nvPr>
            <p:ph idx="1"/>
          </p:nvPr>
        </p:nvSpPr>
        <p:spPr>
          <a:xfrm>
            <a:off x="467544" y="1988840"/>
            <a:ext cx="8229600" cy="2736304"/>
          </a:xfrm>
        </p:spPr>
        <p:txBody>
          <a:bodyPr/>
          <a:lstStyle/>
          <a:p>
            <a:r>
              <a:rPr lang="tr-TR" dirty="0"/>
              <a:t>Özel Okullar isterlerse kendi sınavlarını yapabilir.</a:t>
            </a:r>
          </a:p>
          <a:p>
            <a:r>
              <a:rPr lang="tr-TR" dirty="0"/>
              <a:t>İsteyen özel okul “Merkezi Sınavla” da öğrenci alabilir.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3818"/>
            <a:ext cx="8229600" cy="1228998"/>
          </a:xfrm>
          <a:solidFill>
            <a:schemeClr val="accent3">
              <a:lumMod val="60000"/>
              <a:lumOff val="40000"/>
            </a:schemeClr>
          </a:solidFill>
          <a:ln cmpd="sng">
            <a:solidFill>
              <a:schemeClr val="tx1"/>
            </a:solidFill>
          </a:ln>
        </p:spPr>
        <p:txBody>
          <a:bodyPr>
            <a:normAutofit fontScale="90000"/>
          </a:bodyPr>
          <a:lstStyle/>
          <a:p>
            <a:r>
              <a:rPr lang="tr-TR" b="1" dirty="0">
                <a:solidFill>
                  <a:srgbClr val="7030A0"/>
                </a:solidFill>
              </a:rPr>
              <a:t>MERKEZİ SINAVLA ÖĞRENCİ ALAN LİSELER</a:t>
            </a:r>
          </a:p>
        </p:txBody>
      </p:sp>
      <p:sp>
        <p:nvSpPr>
          <p:cNvPr id="4" name="3 İçerik Yer Tutucusu"/>
          <p:cNvSpPr>
            <a:spLocks noGrp="1"/>
          </p:cNvSpPr>
          <p:nvPr>
            <p:ph idx="1"/>
          </p:nvPr>
        </p:nvSpPr>
        <p:spPr>
          <a:xfrm>
            <a:off x="0" y="2276871"/>
            <a:ext cx="2267744" cy="2232249"/>
          </a:xfrm>
          <a:prstGeom prst="rightArrow">
            <a:avLst/>
          </a:prstGeom>
          <a:solidFill>
            <a:srgbClr val="FF0000"/>
          </a:solidFill>
        </p:spPr>
        <p:style>
          <a:lnRef idx="1">
            <a:schemeClr val="accent5"/>
          </a:lnRef>
          <a:fillRef idx="3">
            <a:schemeClr val="accent5"/>
          </a:fillRef>
          <a:effectRef idx="2">
            <a:schemeClr val="accent5"/>
          </a:effectRef>
          <a:fontRef idx="minor">
            <a:schemeClr val="lt1"/>
          </a:fontRef>
        </p:style>
        <p:txBody>
          <a:bodyPr rtlCol="0" anchor="ctr">
            <a:normAutofit/>
          </a:bodyPr>
          <a:lstStyle/>
          <a:p>
            <a:pPr algn="ctr">
              <a:buNone/>
            </a:pPr>
            <a:r>
              <a:rPr lang="tr-TR" sz="2400" dirty="0">
                <a:solidFill>
                  <a:schemeClr val="tx1"/>
                </a:solidFill>
              </a:rPr>
              <a:t>    </a:t>
            </a:r>
            <a:r>
              <a:rPr lang="tr-TR" sz="2400" b="1" dirty="0">
                <a:solidFill>
                  <a:schemeClr val="tx1"/>
                </a:solidFill>
              </a:rPr>
              <a:t>FEN LİSELERİ</a:t>
            </a:r>
          </a:p>
        </p:txBody>
      </p:sp>
      <p:sp>
        <p:nvSpPr>
          <p:cNvPr id="5" name="3 İçerik Yer Tutucusu"/>
          <p:cNvSpPr txBox="1">
            <a:spLocks/>
          </p:cNvSpPr>
          <p:nvPr/>
        </p:nvSpPr>
        <p:spPr>
          <a:xfrm>
            <a:off x="3131840" y="2420888"/>
            <a:ext cx="2267744" cy="2232249"/>
          </a:xfrm>
          <a:prstGeom prst="rightArrow">
            <a:avLst/>
          </a:prstGeom>
          <a:solidFill>
            <a:srgbClr val="FFFF00"/>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a:ln>
                  <a:noFill/>
                </a:ln>
                <a:solidFill>
                  <a:schemeClr val="tx1"/>
                </a:solidFill>
                <a:effectLst/>
                <a:uLnTx/>
                <a:uFillTx/>
                <a:latin typeface="+mn-lt"/>
                <a:ea typeface="+mn-ea"/>
                <a:cs typeface="+mn-cs"/>
              </a:rPr>
              <a:t>     SOSYAL</a:t>
            </a:r>
            <a:r>
              <a:rPr kumimoji="0" lang="tr-TR" sz="3200" b="1" i="0" u="none" strike="noStrike" kern="1200" cap="none" spc="0" normalizeH="0" noProof="0" dirty="0">
                <a:ln>
                  <a:noFill/>
                </a:ln>
                <a:solidFill>
                  <a:schemeClr val="tx1"/>
                </a:solidFill>
                <a:effectLst/>
                <a:uLnTx/>
                <a:uFillTx/>
                <a:latin typeface="+mn-lt"/>
                <a:ea typeface="+mn-ea"/>
                <a:cs typeface="+mn-cs"/>
              </a:rPr>
              <a:t> BİLİMLER LİSELERİ</a:t>
            </a:r>
            <a:endParaRPr kumimoji="0" lang="tr-T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3 İçerik Yer Tutucusu"/>
          <p:cNvSpPr txBox="1">
            <a:spLocks/>
          </p:cNvSpPr>
          <p:nvPr/>
        </p:nvSpPr>
        <p:spPr>
          <a:xfrm>
            <a:off x="6444208" y="2348880"/>
            <a:ext cx="2267744" cy="2232249"/>
          </a:xfrm>
          <a:prstGeom prst="rightArrow">
            <a:avLst/>
          </a:prstGeom>
          <a:solidFill>
            <a:schemeClr val="accent1"/>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47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a:ln>
                  <a:noFill/>
                </a:ln>
                <a:solidFill>
                  <a:schemeClr val="tx1"/>
                </a:solidFill>
                <a:effectLst/>
                <a:uLnTx/>
                <a:uFillTx/>
                <a:latin typeface="+mn-lt"/>
                <a:ea typeface="+mn-ea"/>
                <a:cs typeface="+mn-cs"/>
              </a:rPr>
              <a:t>       ÖZEL</a:t>
            </a:r>
            <a:r>
              <a:rPr kumimoji="0" lang="tr-TR" sz="3200" b="1" i="0" u="none" strike="noStrike" kern="1200" cap="none" spc="0" normalizeH="0" noProof="0" dirty="0">
                <a:ln>
                  <a:noFill/>
                </a:ln>
                <a:solidFill>
                  <a:schemeClr val="tx1"/>
                </a:solidFill>
                <a:effectLst/>
                <a:uLnTx/>
                <a:uFillTx/>
                <a:latin typeface="+mn-lt"/>
                <a:ea typeface="+mn-ea"/>
                <a:cs typeface="+mn-cs"/>
              </a:rPr>
              <a:t> PROGRAM YA DA PROJE UYGULAYAN LİSELER</a:t>
            </a:r>
            <a:endParaRPr kumimoji="0" lang="tr-TR"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2060"/>
                </a:solidFill>
              </a:rPr>
              <a:t>FEN LİSESİ NEDİR ?</a:t>
            </a:r>
            <a:br>
              <a:rPr lang="tr-TR" dirty="0"/>
            </a:br>
            <a:endParaRPr lang="tr-TR" dirty="0"/>
          </a:p>
        </p:txBody>
      </p:sp>
      <p:sp>
        <p:nvSpPr>
          <p:cNvPr id="3" name="İçerik Yer Tutucusu 2"/>
          <p:cNvSpPr>
            <a:spLocks noGrp="1"/>
          </p:cNvSpPr>
          <p:nvPr>
            <p:ph idx="1"/>
          </p:nvPr>
        </p:nvSpPr>
        <p:spPr>
          <a:xfrm>
            <a:off x="390364" y="1196752"/>
            <a:ext cx="8363272" cy="4853136"/>
          </a:xfrm>
        </p:spPr>
        <p:txBody>
          <a:bodyPr>
            <a:normAutofit fontScale="70000" lnSpcReduction="20000"/>
          </a:bodyPr>
          <a:lstStyle/>
          <a:p>
            <a:r>
              <a:rPr lang="tr-TR" dirty="0"/>
              <a:t>Fen liseleri, fen ve matematik alanlarındaki yetenekleri yüksek olan öğrencileri, matematik ve fen bilimleri alanında yüksek öğrenime hazırlar.</a:t>
            </a:r>
          </a:p>
          <a:p>
            <a:r>
              <a:rPr lang="tr-TR" dirty="0"/>
              <a:t>Matematik ve fen bilimleri alanlarında gereksinim duyulan üstün nitelikli bilim adamlarının yetiştirilmesine kaynaklık eder.</a:t>
            </a:r>
          </a:p>
          <a:p>
            <a:r>
              <a:rPr lang="tr-TR" dirty="0"/>
              <a:t>Öğrencileri araştırmaya yöneltmeyi, bilimsel ve teknolojik gelişmeler ile yeni buluşlara ilgi duyanların çalışacakları ortamı ve koşulları hazırlar.</a:t>
            </a:r>
          </a:p>
          <a:p>
            <a:r>
              <a:rPr lang="tr-TR" dirty="0"/>
              <a:t>Yeni teknolojileri kullanabilen, yeni bilgiler üretebilen ve projeler hazırlayabilen bireyler yetiştirir.</a:t>
            </a:r>
          </a:p>
          <a:p>
            <a:r>
              <a:rPr lang="tr-TR" dirty="0"/>
              <a:t>Öğrencilerin bilimsel araştırma yapmalarına, bilimsel ve teknolojik gelişmeleri izlemelerine yardımcı olacak şekilde yabancı dilde iyi yetişmelerini sağlar.</a:t>
            </a:r>
          </a:p>
          <a:p>
            <a:r>
              <a:rPr lang="tr-TR" dirty="0"/>
              <a:t>Birinci yabancı dili İngilizce olan fen liselerinde öğrenim süresi 4 (dört) yıldır.</a:t>
            </a:r>
          </a:p>
          <a:p>
            <a:r>
              <a:rPr lang="tr-TR" dirty="0"/>
              <a:t>Yatılı ve karma okullardır.</a:t>
            </a:r>
          </a:p>
          <a:p>
            <a:endParaRPr lang="tr-TR" dirty="0"/>
          </a:p>
        </p:txBody>
      </p:sp>
    </p:spTree>
    <p:extLst>
      <p:ext uri="{BB962C8B-B14F-4D97-AF65-F5344CB8AC3E}">
        <p14:creationId xmlns:p14="http://schemas.microsoft.com/office/powerpoint/2010/main" val="319948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771" y="548680"/>
            <a:ext cx="8986857" cy="1143000"/>
          </a:xfrm>
        </p:spPr>
        <p:txBody>
          <a:bodyPr>
            <a:normAutofit fontScale="90000"/>
          </a:bodyPr>
          <a:lstStyle/>
          <a:p>
            <a:r>
              <a:rPr lang="tr-TR" b="1" dirty="0">
                <a:solidFill>
                  <a:srgbClr val="002060"/>
                </a:solidFill>
                <a:latin typeface="Arial"/>
              </a:rPr>
              <a:t>SOSYAL BİLİMLER LİSESİ NEDİR ?</a:t>
            </a:r>
            <a:br>
              <a:rPr lang="tr-TR" dirty="0">
                <a:solidFill>
                  <a:srgbClr val="002060"/>
                </a:solidFill>
                <a:latin typeface="Arial"/>
              </a:rPr>
            </a:br>
            <a:endParaRPr lang="tr-TR" dirty="0">
              <a:solidFill>
                <a:srgbClr val="002060"/>
              </a:solidFill>
            </a:endParaRPr>
          </a:p>
        </p:txBody>
      </p:sp>
      <p:sp>
        <p:nvSpPr>
          <p:cNvPr id="3" name="İçerik Yer Tutucusu 2"/>
          <p:cNvSpPr>
            <a:spLocks noGrp="1"/>
          </p:cNvSpPr>
          <p:nvPr>
            <p:ph idx="1"/>
          </p:nvPr>
        </p:nvSpPr>
        <p:spPr/>
        <p:txBody>
          <a:bodyPr>
            <a:normAutofit fontScale="70000" lnSpcReduction="20000"/>
          </a:bodyPr>
          <a:lstStyle/>
          <a:p>
            <a:pPr>
              <a:buFont typeface="Arial"/>
              <a:buChar char="•"/>
            </a:pPr>
            <a:r>
              <a:rPr lang="tr-TR" dirty="0">
                <a:solidFill>
                  <a:srgbClr val="000000"/>
                </a:solidFill>
                <a:latin typeface="Arial"/>
              </a:rPr>
              <a:t>Sosyal Bilimler Lisesi‘nin amaçları arasında; Sosyal Bilimler ve Edebiyat alanında ihtiyaç duyulan nitelikli bilim adamlarını yetiştirmek, zeka düzeyleri ile edebiyat ve sosyal bilimler alanlarındaki ilgi ve yetenekleri üst düzeyde olan öğrencileri bu alanda yüksek öğretime hazırlamak yer almaktadır.</a:t>
            </a:r>
          </a:p>
          <a:p>
            <a:pPr>
              <a:buFont typeface="Arial"/>
              <a:buChar char="•"/>
            </a:pPr>
            <a:r>
              <a:rPr lang="tr-TR" dirty="0">
                <a:solidFill>
                  <a:srgbClr val="000000"/>
                </a:solidFill>
                <a:latin typeface="Arial"/>
              </a:rPr>
              <a:t>Ayrıca amaçlarından biri de siyaset ve bürokrasiye kültürlü; devleti ve demokrasiyi iyi tanıyan, ona işlerlik kazandıracak elemanları yetiştirmektir..</a:t>
            </a:r>
          </a:p>
          <a:p>
            <a:pPr>
              <a:buFont typeface="Arial"/>
              <a:buChar char="•"/>
            </a:pPr>
            <a:r>
              <a:rPr lang="tr-TR" dirty="0">
                <a:solidFill>
                  <a:srgbClr val="000000"/>
                </a:solidFill>
                <a:latin typeface="Arial"/>
              </a:rPr>
              <a:t>Bu okullarda öğretim süresi 1 yılı hazırlık olmak üzere 5 yıldır.</a:t>
            </a:r>
          </a:p>
          <a:p>
            <a:pPr>
              <a:buFont typeface="Arial"/>
              <a:buChar char="•"/>
            </a:pPr>
            <a:r>
              <a:rPr lang="tr-TR" dirty="0">
                <a:solidFill>
                  <a:srgbClr val="000000"/>
                </a:solidFill>
                <a:latin typeface="Arial"/>
              </a:rPr>
              <a:t>Sosyal Bilimler Liseleri üniversite yerleştirme sınavları konusunda istatistikleri oldukça yüksektir.</a:t>
            </a:r>
          </a:p>
          <a:p>
            <a:pPr>
              <a:buFont typeface="Arial"/>
              <a:buChar char="•"/>
            </a:pPr>
            <a:r>
              <a:rPr lang="tr-TR" dirty="0">
                <a:solidFill>
                  <a:srgbClr val="000000"/>
                </a:solidFill>
                <a:latin typeface="Arial"/>
              </a:rPr>
              <a:t>Anadolu Lisesi‘nin amaçları; öğrencilerin ilgi, yetenek ve başarılarına göre yüksek öğretim programlarına hazırlanmalarını, yabancı dili, dünyadaki bilimsel ve teknolojik gelişmeleri izleyebilecek düzeyde öğrenmelerini sağlamaktır.</a:t>
            </a:r>
          </a:p>
          <a:p>
            <a:endParaRPr lang="tr-TR" dirty="0"/>
          </a:p>
        </p:txBody>
      </p:sp>
    </p:spTree>
    <p:extLst>
      <p:ext uri="{BB962C8B-B14F-4D97-AF65-F5344CB8AC3E}">
        <p14:creationId xmlns:p14="http://schemas.microsoft.com/office/powerpoint/2010/main" val="3803776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2060"/>
                </a:solidFill>
              </a:rPr>
              <a:t>ANADOLU LİSESİ NEDİR?</a:t>
            </a:r>
          </a:p>
        </p:txBody>
      </p:sp>
      <p:sp>
        <p:nvSpPr>
          <p:cNvPr id="3" name="İçerik Yer Tutucusu 2"/>
          <p:cNvSpPr>
            <a:spLocks noGrp="1"/>
          </p:cNvSpPr>
          <p:nvPr>
            <p:ph idx="1"/>
          </p:nvPr>
        </p:nvSpPr>
        <p:spPr/>
        <p:txBody>
          <a:bodyPr>
            <a:normAutofit fontScale="92500"/>
          </a:bodyPr>
          <a:lstStyle/>
          <a:p>
            <a:r>
              <a:rPr lang="tr-TR" dirty="0"/>
              <a:t>Ortaokul veya imam-hatip ortaokulu eğitimi üzerine öğrenim süresi dört yıl olan yatılı ve/veya gündüzlü olarak eğitim ve öğretim veren; fen, matematik, edebiyat, sosyal ve yabancı dil alanlarında öğrencilerin bilim insanı olarak yetiştirilmelerine kaynaklık edecek gerekli bilgi ve becerilerin kazandırılmasını amaçlayan ortaöğretim kurumlarıdır.</a:t>
            </a:r>
          </a:p>
          <a:p>
            <a:r>
              <a:rPr lang="tr-TR" dirty="0"/>
              <a:t>Öğrenim süreleri 4 yıldır.</a:t>
            </a:r>
          </a:p>
        </p:txBody>
      </p:sp>
    </p:spTree>
    <p:extLst>
      <p:ext uri="{BB962C8B-B14F-4D97-AF65-F5344CB8AC3E}">
        <p14:creationId xmlns:p14="http://schemas.microsoft.com/office/powerpoint/2010/main" val="3512327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TORBALI ANADOLU LİSELERİ</a:t>
            </a:r>
          </a:p>
        </p:txBody>
      </p:sp>
      <p:sp>
        <p:nvSpPr>
          <p:cNvPr id="3" name="İçerik Yer Tutucusu 2"/>
          <p:cNvSpPr>
            <a:spLocks noGrp="1"/>
          </p:cNvSpPr>
          <p:nvPr>
            <p:ph idx="1"/>
          </p:nvPr>
        </p:nvSpPr>
        <p:spPr/>
        <p:txBody>
          <a:bodyPr/>
          <a:lstStyle/>
          <a:p>
            <a:pPr marL="0" indent="0">
              <a:buNone/>
            </a:pPr>
            <a:r>
              <a:rPr lang="tr-TR" dirty="0"/>
              <a:t>7 EYLÜL ANADOLU LİSESİ (LGS PUANIYLA)</a:t>
            </a:r>
          </a:p>
          <a:p>
            <a:pPr marL="0" indent="0">
              <a:buNone/>
            </a:pPr>
            <a:endParaRPr lang="tr-TR" u="sng" dirty="0"/>
          </a:p>
          <a:p>
            <a:pPr marL="0" indent="0">
              <a:buNone/>
            </a:pPr>
            <a:r>
              <a:rPr lang="tr-TR" u="sng" dirty="0"/>
              <a:t>ADRESE DAYALI ALAN ANADOLU LİSELERİ:</a:t>
            </a:r>
          </a:p>
          <a:p>
            <a:pPr marL="514350" indent="-514350">
              <a:buFont typeface="+mj-lt"/>
              <a:buAutoNum type="arabicPeriod"/>
            </a:pPr>
            <a:r>
              <a:rPr lang="tr-TR" dirty="0"/>
              <a:t>TORBALI ANADOLU LİSESİ</a:t>
            </a:r>
          </a:p>
          <a:p>
            <a:pPr marL="514350" indent="-514350">
              <a:buFont typeface="+mj-lt"/>
              <a:buAutoNum type="arabicPeriod"/>
            </a:pPr>
            <a:r>
              <a:rPr lang="tr-TR" dirty="0"/>
              <a:t>ATATÜRK ANADOLU LİSESİ</a:t>
            </a:r>
          </a:p>
          <a:p>
            <a:pPr marL="514350" indent="-514350">
              <a:buFont typeface="+mj-lt"/>
              <a:buAutoNum type="arabicPeriod"/>
            </a:pPr>
            <a:r>
              <a:rPr lang="tr-TR" dirty="0"/>
              <a:t>AYRANCILAR ANADOLU LİSESİ</a:t>
            </a:r>
          </a:p>
          <a:p>
            <a:pPr marL="514350" indent="-514350">
              <a:buFont typeface="+mj-lt"/>
              <a:buAutoNum type="arabicPeriod"/>
            </a:pPr>
            <a:r>
              <a:rPr lang="tr-TR" dirty="0"/>
              <a:t>SUBAŞI ANADOLU LİSESİ</a:t>
            </a:r>
          </a:p>
        </p:txBody>
      </p:sp>
    </p:spTree>
    <p:extLst>
      <p:ext uri="{BB962C8B-B14F-4D97-AF65-F5344CB8AC3E}">
        <p14:creationId xmlns:p14="http://schemas.microsoft.com/office/powerpoint/2010/main" val="1170221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u="sng" dirty="0">
                <a:solidFill>
                  <a:srgbClr val="002060"/>
                </a:solidFill>
              </a:rPr>
              <a:t>MESLEKİ VE TEKNİK ANADOLU LİSESİ NEDİR?</a:t>
            </a:r>
          </a:p>
        </p:txBody>
      </p:sp>
      <p:sp>
        <p:nvSpPr>
          <p:cNvPr id="3" name="İçerik Yer Tutucusu 2"/>
          <p:cNvSpPr>
            <a:spLocks noGrp="1"/>
          </p:cNvSpPr>
          <p:nvPr>
            <p:ph idx="1"/>
          </p:nvPr>
        </p:nvSpPr>
        <p:spPr/>
        <p:txBody>
          <a:bodyPr>
            <a:normAutofit fontScale="92500"/>
          </a:bodyPr>
          <a:lstStyle/>
          <a:p>
            <a:r>
              <a:rPr lang="tr-TR" dirty="0"/>
              <a:t>Mesleki Teknik Eğitim Genel Müdürlüğüne bağlı olarak faaliyet gösteren 22 okul türü “Mesleki ve Teknik Anadolu Lisesi” ile “Çok Programlı Anadolu Lisesi” adı altında yapılandırılmıştır. </a:t>
            </a:r>
          </a:p>
          <a:p>
            <a:r>
              <a:rPr lang="tr-TR" dirty="0"/>
              <a:t>Öğrenim süresi 4 yıl olan bu okul türünde diğer tüm okul türlerinde olduğu gibi 9. sınıf eğitim programı ortaktır. </a:t>
            </a:r>
          </a:p>
          <a:p>
            <a:r>
              <a:rPr lang="tr-TR" dirty="0"/>
              <a:t>Bu okul türlerinde 9. sınıftan 10. sınıfa geçerken alan seçimi yapılır.</a:t>
            </a:r>
          </a:p>
        </p:txBody>
      </p:sp>
    </p:spTree>
    <p:extLst>
      <p:ext uri="{BB962C8B-B14F-4D97-AF65-F5344CB8AC3E}">
        <p14:creationId xmlns:p14="http://schemas.microsoft.com/office/powerpoint/2010/main" val="206889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r>
              <a:rPr lang="tr-TR" dirty="0"/>
              <a:t>Mesleki ve teknik Anadolu liseleri, mesleki ve teknik eğitim merkezleri ve çok programlı liselerin bu okullarda uygulanan bölümlerinden mezun olanlar, 3795 sayılı Kanuna göre</a:t>
            </a:r>
            <a:r>
              <a:rPr lang="tr-TR" dirty="0">
                <a:solidFill>
                  <a:srgbClr val="FF0000"/>
                </a:solidFill>
              </a:rPr>
              <a:t> TEKNİSYEN </a:t>
            </a:r>
            <a:r>
              <a:rPr lang="tr-TR" dirty="0"/>
              <a:t>unvanı ile istihdam edilirler.</a:t>
            </a:r>
          </a:p>
          <a:p>
            <a:r>
              <a:rPr lang="tr-TR" dirty="0"/>
              <a:t>Mezunlarına ustalık belgesinin yetki ve sorumluluklarına sahip </a:t>
            </a:r>
            <a:r>
              <a:rPr lang="tr-TR" dirty="0">
                <a:solidFill>
                  <a:srgbClr val="FF0000"/>
                </a:solidFill>
              </a:rPr>
              <a:t>İŞ YERİ AÇMA BELGESİ</a:t>
            </a:r>
            <a:r>
              <a:rPr lang="tr-TR" dirty="0"/>
              <a:t> verilir.</a:t>
            </a:r>
          </a:p>
        </p:txBody>
      </p:sp>
    </p:spTree>
    <p:extLst>
      <p:ext uri="{BB962C8B-B14F-4D97-AF65-F5344CB8AC3E}">
        <p14:creationId xmlns:p14="http://schemas.microsoft.com/office/powerpoint/2010/main" val="331470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extLst>
              <p:ext uri="{D42A27DB-BD31-4B8C-83A1-F6EECF244321}">
                <p14:modId xmlns:p14="http://schemas.microsoft.com/office/powerpoint/2010/main" val="37297096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etin kutusu"/>
          <p:cNvSpPr txBox="1"/>
          <p:nvPr/>
        </p:nvSpPr>
        <p:spPr>
          <a:xfrm>
            <a:off x="539552" y="404664"/>
            <a:ext cx="8064896" cy="707886"/>
          </a:xfrm>
          <a:prstGeom prst="rect">
            <a:avLst/>
          </a:prstGeom>
          <a:solidFill>
            <a:schemeClr val="accent3">
              <a:lumMod val="60000"/>
              <a:lumOff val="40000"/>
            </a:schemeClr>
          </a:solidFill>
          <a:ln>
            <a:solidFill>
              <a:schemeClr val="tx1"/>
            </a:solidFill>
          </a:ln>
        </p:spPr>
        <p:txBody>
          <a:bodyPr wrap="square" rtlCol="0">
            <a:spAutoFit/>
          </a:bodyPr>
          <a:lstStyle/>
          <a:p>
            <a:pPr algn="ctr"/>
            <a:r>
              <a:rPr lang="tr-TR" sz="4000" b="1" dirty="0">
                <a:solidFill>
                  <a:srgbClr val="FF0000"/>
                </a:solidFill>
              </a:rPr>
              <a:t>ÖNEMLİ TARİHLER!!!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760640"/>
          </a:xfrm>
        </p:spPr>
        <p:txBody>
          <a:bodyPr>
            <a:normAutofit/>
          </a:bodyPr>
          <a:lstStyle/>
          <a:p>
            <a:r>
              <a:rPr lang="tr-TR" dirty="0"/>
              <a:t>Dünyada ve ülkemizde teknoloji, bilim ve sanayi devamlı gelişme göstermekte. Özellikle gelişmekte olan bir ülke olan Türkiye’de kalifiye elemana daha çok ihtiyaç duyulmaktadır. Kalifiye eleman yetiştiren eğitim kurumları olarak ise meslek liseleri çok önemli bir faktör olarak karşımıza çıkıyor.</a:t>
            </a:r>
          </a:p>
          <a:p>
            <a:r>
              <a:rPr lang="tr-TR" dirty="0"/>
              <a:t>Meslek liselerinde eğitim alan yükseköğretime devam etmek istemeyen öğrencilerin, iş bulmaları ve mesleklerinde ilerlemeleri daha kolaydır.</a:t>
            </a:r>
          </a:p>
        </p:txBody>
      </p:sp>
    </p:spTree>
    <p:extLst>
      <p:ext uri="{BB962C8B-B14F-4D97-AF65-F5344CB8AC3E}">
        <p14:creationId xmlns:p14="http://schemas.microsoft.com/office/powerpoint/2010/main" val="2971832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3818"/>
            <a:ext cx="8229600" cy="1228998"/>
          </a:xfrm>
          <a:solidFill>
            <a:schemeClr val="accent3">
              <a:lumMod val="60000"/>
              <a:lumOff val="40000"/>
            </a:schemeClr>
          </a:solidFill>
          <a:ln cmpd="sng">
            <a:solidFill>
              <a:schemeClr val="tx1"/>
            </a:solidFill>
          </a:ln>
        </p:spPr>
        <p:txBody>
          <a:bodyPr>
            <a:normAutofit fontScale="90000"/>
          </a:bodyPr>
          <a:lstStyle/>
          <a:p>
            <a:r>
              <a:rPr lang="tr-TR" b="1" dirty="0">
                <a:solidFill>
                  <a:srgbClr val="7030A0"/>
                </a:solidFill>
              </a:rPr>
              <a:t>ADRESE DAYALI ÖĞRENCİ ALAN TORBALI MESLEK LİSELERİ</a:t>
            </a:r>
          </a:p>
        </p:txBody>
      </p:sp>
      <p:sp>
        <p:nvSpPr>
          <p:cNvPr id="10" name="Metin kutusu 9">
            <a:extLst>
              <a:ext uri="{FF2B5EF4-FFF2-40B4-BE49-F238E27FC236}">
                <a16:creationId xmlns:a16="http://schemas.microsoft.com/office/drawing/2014/main" id="{41F3663F-17DC-894A-90B0-C85B3C3170B0}"/>
              </a:ext>
            </a:extLst>
          </p:cNvPr>
          <p:cNvSpPr txBox="1"/>
          <p:nvPr/>
        </p:nvSpPr>
        <p:spPr>
          <a:xfrm>
            <a:off x="683568" y="2214846"/>
            <a:ext cx="8003232" cy="4154984"/>
          </a:xfrm>
          <a:prstGeom prst="rect">
            <a:avLst/>
          </a:prstGeom>
          <a:noFill/>
        </p:spPr>
        <p:txBody>
          <a:bodyPr wrap="square" rtlCol="0">
            <a:spAutoFit/>
          </a:bodyPr>
          <a:lstStyle/>
          <a:p>
            <a:r>
              <a:rPr lang="tr-TR" sz="2400" dirty="0"/>
              <a:t>1. İBN-İ SİNA MESLEKİ VE TEKNİK ANADOLU LİSESİ</a:t>
            </a:r>
          </a:p>
          <a:p>
            <a:r>
              <a:rPr lang="tr-TR" sz="2400" dirty="0"/>
              <a:t>2. CUMHURİYET MESLEKİ VE TEKNİK ANADOLU LİSESİ</a:t>
            </a:r>
          </a:p>
          <a:p>
            <a:r>
              <a:rPr lang="tr-TR" sz="2400" dirty="0"/>
              <a:t>3. TORBALI PİRİ REİS MESLEKİ VE TEKNİK ANADOLU LİSESİ </a:t>
            </a:r>
          </a:p>
          <a:p>
            <a:r>
              <a:rPr lang="tr-TR" sz="2400" dirty="0"/>
              <a:t>4. ŞEHİT UZMAN ÇAVUŞ HARUN ŞENÖZÜAR MESLEKİ VE TEKNİK ANADOLU LİSESİ</a:t>
            </a:r>
          </a:p>
          <a:p>
            <a:r>
              <a:rPr lang="tr-TR" sz="2400" dirty="0"/>
              <a:t>5. AYRANCILAR TÜRK TELEKOM MESLEKİ VE TEKNİK ANADOLU LİSESİ </a:t>
            </a:r>
          </a:p>
          <a:p>
            <a:r>
              <a:rPr lang="tr-TR" sz="2400" dirty="0"/>
              <a:t>6.SUBAŞI MUSTAFA TOPALAN ÇOK PROGRAMLI ANADOLU LİSESİ</a:t>
            </a:r>
          </a:p>
          <a:p>
            <a:r>
              <a:rPr lang="tr-TR" sz="2400" dirty="0"/>
              <a:t>7.ÖZEL MAVİ TEKNİK PANCAR OSB MESLEKİ VE TEKNİK ANADOLU LİSESİ</a:t>
            </a:r>
          </a:p>
        </p:txBody>
      </p:sp>
    </p:spTree>
    <p:extLst>
      <p:ext uri="{BB962C8B-B14F-4D97-AF65-F5344CB8AC3E}">
        <p14:creationId xmlns:p14="http://schemas.microsoft.com/office/powerpoint/2010/main" val="104495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TORBALI İBN - İ SİNA MESLEKİ VE TEKNİK ANADOLU LİSESİ</a:t>
            </a:r>
          </a:p>
        </p:txBody>
      </p:sp>
      <p:sp>
        <p:nvSpPr>
          <p:cNvPr id="3" name="İçerik Yer Tutucusu 2"/>
          <p:cNvSpPr>
            <a:spLocks noGrp="1"/>
          </p:cNvSpPr>
          <p:nvPr>
            <p:ph idx="1"/>
          </p:nvPr>
        </p:nvSpPr>
        <p:spPr>
          <a:xfrm>
            <a:off x="467544" y="1916832"/>
            <a:ext cx="8229600" cy="4525963"/>
          </a:xfrm>
        </p:spPr>
        <p:txBody>
          <a:bodyPr>
            <a:normAutofit lnSpcReduction="10000"/>
          </a:bodyPr>
          <a:lstStyle/>
          <a:p>
            <a:r>
              <a:rPr lang="tr-TR" sz="4000" dirty="0"/>
              <a:t>HEMŞİRE YARDIMCILIĞI</a:t>
            </a:r>
          </a:p>
          <a:p>
            <a:r>
              <a:rPr lang="tr-TR" sz="4000" dirty="0"/>
              <a:t>EBE YARDIMCILIĞI </a:t>
            </a:r>
          </a:p>
          <a:p>
            <a:r>
              <a:rPr lang="tr-TR" sz="4000" dirty="0"/>
              <a:t>SAĞLIK BAKIM TEKNİSYENLİĞİ </a:t>
            </a:r>
          </a:p>
          <a:p>
            <a:endParaRPr lang="tr-TR" sz="4000" dirty="0"/>
          </a:p>
          <a:p>
            <a:pPr marL="0" indent="0" algn="ctr">
              <a:buNone/>
            </a:pPr>
            <a:r>
              <a:rPr lang="tr-TR" dirty="0"/>
              <a:t>Dallarının kazandırdığı bilgi becerilerle, sağlık kurum ve kuruluşlarında sağlık profesyonellerine yardım ederek sağlık hizmeti sunmayı amaçlamaktadır.</a:t>
            </a:r>
            <a:endParaRPr lang="tr-TR" sz="2400" dirty="0"/>
          </a:p>
        </p:txBody>
      </p:sp>
    </p:spTree>
    <p:extLst>
      <p:ext uri="{BB962C8B-B14F-4D97-AF65-F5344CB8AC3E}">
        <p14:creationId xmlns:p14="http://schemas.microsoft.com/office/powerpoint/2010/main" val="646436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t>
            </a:r>
            <a:r>
              <a:rPr lang="tr-TR" b="1" dirty="0">
                <a:solidFill>
                  <a:srgbClr val="FF0000"/>
                </a:solidFill>
              </a:rPr>
              <a:t>TORBALI CUMHURİYET MESLEKİ VE TEKNİK ANADOLU LİSESİ</a:t>
            </a:r>
          </a:p>
        </p:txBody>
      </p:sp>
      <p:sp>
        <p:nvSpPr>
          <p:cNvPr id="3" name="İçerik Yer Tutucusu 2"/>
          <p:cNvSpPr>
            <a:spLocks noGrp="1"/>
          </p:cNvSpPr>
          <p:nvPr>
            <p:ph idx="1"/>
          </p:nvPr>
        </p:nvSpPr>
        <p:spPr/>
        <p:txBody>
          <a:bodyPr/>
          <a:lstStyle/>
          <a:p>
            <a:r>
              <a:rPr lang="tr-TR" dirty="0"/>
              <a:t>GÜZELLİK VE SAÇ BAKIM HİZMETLERİ</a:t>
            </a:r>
          </a:p>
          <a:p>
            <a:r>
              <a:rPr lang="tr-TR" dirty="0"/>
              <a:t>TEKSTİL TEKNOLOJİSİ (LGS PUANIYLA)</a:t>
            </a:r>
          </a:p>
          <a:p>
            <a:r>
              <a:rPr lang="tr-TR" dirty="0"/>
              <a:t>GIDA TEKNOLOJİSİ</a:t>
            </a:r>
          </a:p>
          <a:p>
            <a:r>
              <a:rPr lang="tr-TR" dirty="0"/>
              <a:t>GRAFİK VE FOTOĞRAF TEKNOLOJİSİ</a:t>
            </a:r>
          </a:p>
          <a:p>
            <a:r>
              <a:rPr lang="tr-TR" dirty="0"/>
              <a:t>ÇOCUK GELİŞİMİ VE EĞİTİMİ</a:t>
            </a:r>
          </a:p>
          <a:p>
            <a:r>
              <a:rPr lang="tr-TR" dirty="0"/>
              <a:t>GİYİM ÜRETİM TEKNOLOJİSİ</a:t>
            </a:r>
          </a:p>
          <a:p>
            <a:r>
              <a:rPr lang="tr-TR" dirty="0"/>
              <a:t>YİYECEK İÇECEK HİZMETLERİ</a:t>
            </a:r>
          </a:p>
        </p:txBody>
      </p:sp>
    </p:spTree>
    <p:extLst>
      <p:ext uri="{BB962C8B-B14F-4D97-AF65-F5344CB8AC3E}">
        <p14:creationId xmlns:p14="http://schemas.microsoft.com/office/powerpoint/2010/main" val="3200321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E503E7-1FF1-6443-A592-55A877440BFD}"/>
              </a:ext>
            </a:extLst>
          </p:cNvPr>
          <p:cNvSpPr>
            <a:spLocks noGrp="1"/>
          </p:cNvSpPr>
          <p:nvPr>
            <p:ph idx="1"/>
          </p:nvPr>
        </p:nvSpPr>
        <p:spPr>
          <a:xfrm>
            <a:off x="251520" y="260648"/>
            <a:ext cx="8465705" cy="6859637"/>
          </a:xfrm>
        </p:spPr>
        <p:txBody>
          <a:bodyPr>
            <a:normAutofit fontScale="70000" lnSpcReduction="20000"/>
          </a:bodyPr>
          <a:lstStyle/>
          <a:p>
            <a:pPr marL="0" indent="0">
              <a:buNone/>
            </a:pPr>
            <a:r>
              <a:rPr lang="tr-TR" dirty="0">
                <a:solidFill>
                  <a:srgbClr val="C00000"/>
                </a:solidFill>
              </a:rPr>
              <a:t>1. </a:t>
            </a:r>
            <a:r>
              <a:rPr lang="tr-TR" sz="3400" dirty="0">
                <a:solidFill>
                  <a:srgbClr val="C00000"/>
                </a:solidFill>
              </a:rPr>
              <a:t>GÜZELLİK VE SAÇ BAKIM HİZMETLERİ</a:t>
            </a:r>
          </a:p>
          <a:p>
            <a:r>
              <a:rPr lang="tr-TR" sz="3400" dirty="0"/>
              <a:t> Kuaförlük, Güzellik Uzmanlığı, Vücut Bakımı ve Masaj Elemanlığı </a:t>
            </a:r>
          </a:p>
          <a:p>
            <a:pPr marL="0" indent="0">
              <a:buNone/>
            </a:pPr>
            <a:r>
              <a:rPr lang="tr-TR" sz="3400" dirty="0">
                <a:solidFill>
                  <a:srgbClr val="C00000"/>
                </a:solidFill>
              </a:rPr>
              <a:t>2. TEKSTİL TEKNOLOJİSİ (LGS PUANIYLA) </a:t>
            </a:r>
          </a:p>
          <a:p>
            <a:r>
              <a:rPr lang="tr-TR" sz="3400" dirty="0"/>
              <a:t>Tekstil sektörü, iplikten kumaşa kadar geniş ve güçlü bir üretim yelpazesi ve kapasitesine sahiptir. İplik üretimi, dokuma, örme ve </a:t>
            </a:r>
            <a:r>
              <a:rPr lang="tr-TR" sz="3400" dirty="0" err="1"/>
              <a:t>dokusuz</a:t>
            </a:r>
            <a:r>
              <a:rPr lang="tr-TR" sz="3400" dirty="0"/>
              <a:t> kumaş üretimi, boyama, baskı, apre gibi kumaşı renklendirme ile özelliklerini geliştirme ve test işlemlerini yapan meslek alanıdır.</a:t>
            </a:r>
          </a:p>
          <a:p>
            <a:pPr marL="0" indent="0">
              <a:buNone/>
            </a:pPr>
            <a:r>
              <a:rPr lang="tr-TR" sz="3400" dirty="0">
                <a:solidFill>
                  <a:srgbClr val="C00000"/>
                </a:solidFill>
              </a:rPr>
              <a:t> 3. GIDA TEKNOLOJİSİ </a:t>
            </a:r>
          </a:p>
          <a:p>
            <a:r>
              <a:rPr lang="tr-TR" sz="3400" dirty="0"/>
              <a:t>Gıda analizleri için gerekli temel fiziksel-kimyasal işlemler, ham maddelerde ve işlenmiş gıdalarda duyusal, fiziksel, kimyasal ve mikrobiyolojik kalite kontrol analizleri, üretim süreci kontrolleri, gıda ambalajları, etiketleri ve kontrolleri, Süt ve süt ürünleri, taze meyve sebzeler ve ürünleri, et ve et ürünleri, hububat ve hububat ürünleri, bitkisel yağ, alkollü ve alkolsüz içecekler, çay, özel gıdalar işleme ile ilgili bilgi, becerileri kazandırmaya yönelik eğitim ve öğretim verilen alandır. Alanın dalları; 1.Süt işleme 2. Hububat işleme 3. Gıda kontrol 4. Çay üretimi ve işleme 5. Sebze ve meyve işleme 6. Zeytin işleme </a:t>
            </a:r>
          </a:p>
          <a:p>
            <a:endParaRPr lang="tr-TR" dirty="0"/>
          </a:p>
        </p:txBody>
      </p:sp>
    </p:spTree>
    <p:extLst>
      <p:ext uri="{BB962C8B-B14F-4D97-AF65-F5344CB8AC3E}">
        <p14:creationId xmlns:p14="http://schemas.microsoft.com/office/powerpoint/2010/main" val="930689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FAB94A-4F7D-954E-84D2-E6FC54544100}"/>
              </a:ext>
            </a:extLst>
          </p:cNvPr>
          <p:cNvSpPr>
            <a:spLocks noGrp="1"/>
          </p:cNvSpPr>
          <p:nvPr>
            <p:ph idx="1"/>
          </p:nvPr>
        </p:nvSpPr>
        <p:spPr>
          <a:xfrm>
            <a:off x="323528" y="404664"/>
            <a:ext cx="8424936" cy="5832648"/>
          </a:xfrm>
        </p:spPr>
        <p:txBody>
          <a:bodyPr>
            <a:normAutofit fontScale="70000" lnSpcReduction="20000"/>
          </a:bodyPr>
          <a:lstStyle/>
          <a:p>
            <a:pPr marL="0" indent="0">
              <a:buNone/>
            </a:pPr>
            <a:r>
              <a:rPr lang="tr-TR" dirty="0">
                <a:solidFill>
                  <a:srgbClr val="C00000"/>
                </a:solidFill>
              </a:rPr>
              <a:t>4. GRAFİK VE FOTOĞRAF TEKNOLOJİSİ</a:t>
            </a:r>
          </a:p>
          <a:p>
            <a:r>
              <a:rPr lang="tr-TR" dirty="0"/>
              <a:t> İnsanlar arası iletişimi sağlayan araçlardan biri olan fotoğraf ve grafik sanatı, bu anlamda önemli bir yere sahiptir. Grafik ve fotoğraf sanatının temel işlevi bir mesajı iletmek, bir ürün ya da hizmeti tanıtmaktır. Alanın altında yer alan meslekler, Grafikerlik, Fotoğraf Çekim Elemanlığı, Fotoğraf Baskı Operatörlüğü </a:t>
            </a:r>
          </a:p>
          <a:p>
            <a:pPr marL="0" indent="0">
              <a:buNone/>
            </a:pPr>
            <a:r>
              <a:rPr lang="tr-TR" dirty="0">
                <a:solidFill>
                  <a:srgbClr val="C00000"/>
                </a:solidFill>
              </a:rPr>
              <a:t>5. ÇOCUK GELİŞİMİ VE EĞİTİMİ </a:t>
            </a:r>
          </a:p>
          <a:p>
            <a:r>
              <a:rPr lang="tr-TR" dirty="0"/>
              <a:t>Meslek elemanları, Milli Eğitim Bakanlığına bağlı Anadolu kız meslek ve kız meslek liseleri, ilköğretim okulları ile resmî ve özel kurumların kreş, yuva, anaokulu, ana sınıfı gibi erken çocukluk eğitim kurumlarında, rehabilitasyon merkezlerinde ve çocuk kulüplerinde çalışabilirler. </a:t>
            </a:r>
          </a:p>
          <a:p>
            <a:pPr marL="0" indent="0">
              <a:buNone/>
            </a:pPr>
            <a:r>
              <a:rPr lang="tr-TR" dirty="0">
                <a:solidFill>
                  <a:srgbClr val="C00000"/>
                </a:solidFill>
              </a:rPr>
              <a:t>6. MODA TASARIM TEKNOLOJİSİ</a:t>
            </a:r>
          </a:p>
          <a:p>
            <a:r>
              <a:rPr lang="tr-TR" dirty="0"/>
              <a:t> Alanları, Kadın Giyim Modelistliği, Erkek Giyim Modelistliği, Çocuk Giyim Modelistliği, İç Giyim Modelistliği, Hazır Giyim Model </a:t>
            </a:r>
            <a:r>
              <a:rPr lang="tr-TR" dirty="0" err="1"/>
              <a:t>Makineciliği</a:t>
            </a:r>
            <a:r>
              <a:rPr lang="tr-TR" dirty="0"/>
              <a:t>, Deri Giyim, Kadın Terziliği, Erkek Terziliği, </a:t>
            </a:r>
            <a:r>
              <a:rPr lang="tr-TR" dirty="0" err="1"/>
              <a:t>Kesimcilik</a:t>
            </a:r>
            <a:r>
              <a:rPr lang="tr-TR" dirty="0"/>
              <a:t> </a:t>
            </a:r>
          </a:p>
          <a:p>
            <a:pPr marL="0" indent="0">
              <a:buNone/>
            </a:pPr>
            <a:r>
              <a:rPr lang="tr-TR" dirty="0">
                <a:solidFill>
                  <a:srgbClr val="C00000"/>
                </a:solidFill>
              </a:rPr>
              <a:t>7. YİYECEK İÇECEK HİZMETLERİ </a:t>
            </a:r>
          </a:p>
          <a:p>
            <a:r>
              <a:rPr lang="tr-TR" dirty="0"/>
              <a:t>Alanda yer alan meslekler, Aşçılık, Pastacılık, Servis Elemanlığı (Garson), Barmenlik/Barmaid, Hosteslik</a:t>
            </a:r>
          </a:p>
          <a:p>
            <a:endParaRPr lang="tr-TR" dirty="0"/>
          </a:p>
        </p:txBody>
      </p:sp>
    </p:spTree>
    <p:extLst>
      <p:ext uri="{BB962C8B-B14F-4D97-AF65-F5344CB8AC3E}">
        <p14:creationId xmlns:p14="http://schemas.microsoft.com/office/powerpoint/2010/main" val="269393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fi-FI" b="1" dirty="0">
                <a:solidFill>
                  <a:srgbClr val="FF0000"/>
                </a:solidFill>
              </a:rPr>
              <a:t>TORBALI PİRİ REİS MESLEKİ VE TEKNİK ANADOLU LİSESİ</a:t>
            </a:r>
            <a:endParaRPr lang="tr-TR" b="1" dirty="0">
              <a:solidFill>
                <a:srgbClr val="FF0000"/>
              </a:solidFill>
            </a:endParaRPr>
          </a:p>
        </p:txBody>
      </p:sp>
      <p:sp>
        <p:nvSpPr>
          <p:cNvPr id="3" name="İçerik Yer Tutucusu 2"/>
          <p:cNvSpPr>
            <a:spLocks noGrp="1"/>
          </p:cNvSpPr>
          <p:nvPr>
            <p:ph idx="1"/>
          </p:nvPr>
        </p:nvSpPr>
        <p:spPr>
          <a:xfrm>
            <a:off x="467544" y="1844824"/>
            <a:ext cx="8229600" cy="4525963"/>
          </a:xfrm>
        </p:spPr>
        <p:txBody>
          <a:bodyPr/>
          <a:lstStyle/>
          <a:p>
            <a:r>
              <a:rPr lang="tr-TR" dirty="0"/>
              <a:t>BİLİŞİM TEKNOLOJİLERİ</a:t>
            </a:r>
          </a:p>
          <a:p>
            <a:r>
              <a:rPr lang="tr-TR" dirty="0"/>
              <a:t>BÜRO YÖNETİMİ</a:t>
            </a:r>
          </a:p>
          <a:p>
            <a:r>
              <a:rPr lang="tr-TR" dirty="0"/>
              <a:t>HALKLA İLİŞKİLER VE ORGANİZASYON HİZMETLERİ</a:t>
            </a:r>
          </a:p>
          <a:p>
            <a:r>
              <a:rPr lang="tr-TR" dirty="0"/>
              <a:t>PAZARLAMA VE PERAKENDE </a:t>
            </a:r>
          </a:p>
          <a:p>
            <a:r>
              <a:rPr lang="tr-TR" dirty="0"/>
              <a:t>MUHASEBE VE FİNANSMAN</a:t>
            </a:r>
          </a:p>
          <a:p>
            <a:endParaRPr lang="tr-TR" dirty="0"/>
          </a:p>
        </p:txBody>
      </p:sp>
    </p:spTree>
    <p:extLst>
      <p:ext uri="{BB962C8B-B14F-4D97-AF65-F5344CB8AC3E}">
        <p14:creationId xmlns:p14="http://schemas.microsoft.com/office/powerpoint/2010/main" val="3320082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4057825-035A-264B-B859-F2E1D7EE7D85}"/>
              </a:ext>
            </a:extLst>
          </p:cNvPr>
          <p:cNvSpPr>
            <a:spLocks noGrp="1"/>
          </p:cNvSpPr>
          <p:nvPr>
            <p:ph idx="1"/>
          </p:nvPr>
        </p:nvSpPr>
        <p:spPr>
          <a:xfrm>
            <a:off x="179512" y="188640"/>
            <a:ext cx="8507288" cy="6480720"/>
          </a:xfrm>
        </p:spPr>
        <p:txBody>
          <a:bodyPr>
            <a:normAutofit fontScale="55000" lnSpcReduction="20000"/>
          </a:bodyPr>
          <a:lstStyle/>
          <a:p>
            <a:pPr marL="0" indent="0">
              <a:buNone/>
            </a:pPr>
            <a:r>
              <a:rPr lang="tr-TR" sz="4500" dirty="0">
                <a:solidFill>
                  <a:srgbClr val="C00000"/>
                </a:solidFill>
              </a:rPr>
              <a:t>1.BİLİŞİM TEKNOLOJİLERİ</a:t>
            </a:r>
          </a:p>
          <a:p>
            <a:r>
              <a:rPr lang="tr-TR" sz="4500" dirty="0"/>
              <a:t> Verileri işlemek, saklamak ve iletmek için kullanılan bilişim araçlarının donanım ve yazılım teknolojileriyle ilgilenen bir alandır. Bilişim araçlarının en başında bilgisayar gelir. Ancak sadece bilgisayar değil akıllı telefonlar, tabletler, ağ cihazları ve birçok büro makineleri de birer bilişim cihazıdır. WEB PROGRAMCILIĞI ve AĞ İŞLETMENLİĞİ dalı okutulmaktadır</a:t>
            </a:r>
          </a:p>
          <a:p>
            <a:pPr marL="0" indent="0">
              <a:buNone/>
            </a:pPr>
            <a:r>
              <a:rPr lang="tr-TR" sz="4500" dirty="0">
                <a:solidFill>
                  <a:srgbClr val="C00000"/>
                </a:solidFill>
              </a:rPr>
              <a:t>2.BÜRO YÖNETİMİ</a:t>
            </a:r>
          </a:p>
          <a:p>
            <a:r>
              <a:rPr lang="tr-TR" sz="4500" dirty="0"/>
              <a:t> İşletmede belirlenen amaç ve hedefleri gerçekleştirmek için yönetici tarafından planlanmış, koordine edilmiş kaynakların uygun olarak yönetilmesinde yöneticiye yardımcı olan ara eleman yetiştiren alandır. Yönetici Asistanlığı Dalı</a:t>
            </a:r>
          </a:p>
          <a:p>
            <a:pPr marL="0" indent="0">
              <a:buNone/>
            </a:pPr>
            <a:r>
              <a:rPr lang="tr-TR" sz="4500" dirty="0">
                <a:solidFill>
                  <a:srgbClr val="C00000"/>
                </a:solidFill>
              </a:rPr>
              <a:t>3.HALKLA İLİŞKİLER VE ORGANİZASYON HİZMETLERİ</a:t>
            </a:r>
          </a:p>
          <a:p>
            <a:r>
              <a:rPr lang="tr-TR" sz="4500" dirty="0"/>
              <a:t> Tanımı: Kurum, kuruluş, işletme ya da kişiler ile hedef kitleleri arasındaki karşılıklı iletişim, anlayış, güven ve karşılıklı yarar sağlayan ve bunu sürekli hale getiren yönetim fonksiyonudur. Alan Dalları: Halkla İlişkiler, Müşteri İlişkileri, Kamuoyu Araştırmacılığı, Organizasyon Sorumlusu, Fuar organizasyonu </a:t>
            </a:r>
          </a:p>
          <a:p>
            <a:endParaRPr lang="tr-TR" dirty="0"/>
          </a:p>
        </p:txBody>
      </p:sp>
    </p:spTree>
    <p:extLst>
      <p:ext uri="{BB962C8B-B14F-4D97-AF65-F5344CB8AC3E}">
        <p14:creationId xmlns:p14="http://schemas.microsoft.com/office/powerpoint/2010/main" val="371741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B5B19D-A0EE-1448-B6D8-2EA2688E185F}"/>
              </a:ext>
            </a:extLst>
          </p:cNvPr>
          <p:cNvSpPr>
            <a:spLocks noGrp="1"/>
          </p:cNvSpPr>
          <p:nvPr>
            <p:ph idx="1"/>
          </p:nvPr>
        </p:nvSpPr>
        <p:spPr>
          <a:xfrm>
            <a:off x="323528" y="656692"/>
            <a:ext cx="8496944" cy="6012668"/>
          </a:xfrm>
        </p:spPr>
        <p:txBody>
          <a:bodyPr>
            <a:normAutofit fontScale="85000" lnSpcReduction="20000"/>
          </a:bodyPr>
          <a:lstStyle/>
          <a:p>
            <a:pPr marL="0" indent="0">
              <a:buNone/>
            </a:pPr>
            <a:r>
              <a:rPr lang="tr-TR" dirty="0">
                <a:solidFill>
                  <a:srgbClr val="C00000"/>
                </a:solidFill>
              </a:rPr>
              <a:t>4.MUHASEBE VE FİNANSMAN </a:t>
            </a:r>
          </a:p>
          <a:p>
            <a:r>
              <a:rPr lang="tr-TR" dirty="0"/>
              <a:t>Alan dalları, Bilgisayarlı muhasebe, dış ticaret ofis hizmetleri </a:t>
            </a:r>
          </a:p>
          <a:p>
            <a:pPr marL="0" indent="0">
              <a:buNone/>
            </a:pPr>
            <a:r>
              <a:rPr lang="tr-TR" dirty="0">
                <a:solidFill>
                  <a:srgbClr val="C00000"/>
                </a:solidFill>
              </a:rPr>
              <a:t>5.PAZARLAMA VE PERAKENDE </a:t>
            </a:r>
          </a:p>
          <a:p>
            <a:r>
              <a:rPr lang="tr-TR" dirty="0"/>
              <a:t>Pazarlama, Kişisel ve örgütsel amaçlara ulaşmayı sağlayabilecek değişimleri gerçekleştirmek üzere malların, hizmetlerin ve fikirlerin geliştirilmesi, fiyatlandırılması, tutundurulması ve dağıtımına ilişkin planlama ve uygulama sürecidir. </a:t>
            </a:r>
            <a:r>
              <a:rPr lang="tr-TR" u="sng" dirty="0"/>
              <a:t>Milli Eğitim Bakanlığı (MEB) 2019 Mesleki Eğitim Raporuna göre ülkemizde 55 Alan Bölümden işe yerleştirmede en iyi bölümler sıralanmasına ilk 4’e girdi</a:t>
            </a:r>
            <a:r>
              <a:rPr lang="tr-TR" dirty="0"/>
              <a:t>. Günümüzde önü açık hem işe yerleşmede hem de Nitelikli Eleman ihtiyacı bakımından en gözde alan hâline geldi. Alanın Altında Yer Alan Meslekler: Satış Elemanlığı, Sigortacılık, Emlak komisyonculuğu</a:t>
            </a:r>
          </a:p>
          <a:p>
            <a:endParaRPr lang="tr-TR" dirty="0"/>
          </a:p>
        </p:txBody>
      </p:sp>
    </p:spTree>
    <p:extLst>
      <p:ext uri="{BB962C8B-B14F-4D97-AF65-F5344CB8AC3E}">
        <p14:creationId xmlns:p14="http://schemas.microsoft.com/office/powerpoint/2010/main" val="2659562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1143000"/>
          </a:xfrm>
        </p:spPr>
        <p:txBody>
          <a:bodyPr>
            <a:normAutofit fontScale="90000"/>
          </a:bodyPr>
          <a:lstStyle/>
          <a:p>
            <a:r>
              <a:rPr lang="tr-TR" b="1" dirty="0">
                <a:solidFill>
                  <a:srgbClr val="FF0000"/>
                </a:solidFill>
              </a:rPr>
              <a:t>ŞEHİT UZMAN ÇAVUŞ HARUN ŞENÖZÜAR MESLEKİ VE TEKNİK ANADOLU LİSESİ</a:t>
            </a:r>
          </a:p>
        </p:txBody>
      </p:sp>
      <p:sp>
        <p:nvSpPr>
          <p:cNvPr id="3" name="İçerik Yer Tutucusu 2"/>
          <p:cNvSpPr>
            <a:spLocks noGrp="1"/>
          </p:cNvSpPr>
          <p:nvPr>
            <p:ph idx="1"/>
          </p:nvPr>
        </p:nvSpPr>
        <p:spPr>
          <a:xfrm>
            <a:off x="395536" y="2420888"/>
            <a:ext cx="8229600" cy="4525963"/>
          </a:xfrm>
        </p:spPr>
        <p:txBody>
          <a:bodyPr/>
          <a:lstStyle/>
          <a:p>
            <a:r>
              <a:rPr lang="tr-TR" dirty="0"/>
              <a:t>BİLİŞİM TEKNOLOJİLERİ</a:t>
            </a:r>
          </a:p>
          <a:p>
            <a:r>
              <a:rPr lang="tr-TR" dirty="0"/>
              <a:t>ELEKTRİK ELEKTRONİK TEKNOLOJİSİ</a:t>
            </a:r>
          </a:p>
          <a:p>
            <a:r>
              <a:rPr lang="tr-TR" dirty="0"/>
              <a:t>MAKİNE TEKNOLOJİSİ</a:t>
            </a:r>
          </a:p>
          <a:p>
            <a:r>
              <a:rPr lang="tr-TR" dirty="0"/>
              <a:t>METAL İŞLERİ TEKNOLOJİSİ</a:t>
            </a:r>
          </a:p>
          <a:p>
            <a:r>
              <a:rPr lang="tr-TR" dirty="0"/>
              <a:t>MOBİLYA VE İÇ MEKAN TASARIMI</a:t>
            </a:r>
          </a:p>
          <a:p>
            <a:endParaRPr lang="tr-TR" dirty="0"/>
          </a:p>
        </p:txBody>
      </p:sp>
    </p:spTree>
    <p:extLst>
      <p:ext uri="{BB962C8B-B14F-4D97-AF65-F5344CB8AC3E}">
        <p14:creationId xmlns:p14="http://schemas.microsoft.com/office/powerpoint/2010/main" val="150849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19"/>
          <p:cNvSpPr txBox="1">
            <a:spLocks noGrp="1"/>
          </p:cNvSpPr>
          <p:nvPr>
            <p:ph type="title"/>
          </p:nvPr>
        </p:nvSpPr>
        <p:spPr>
          <a:xfrm>
            <a:off x="503691" y="502895"/>
            <a:ext cx="8229600" cy="572700"/>
          </a:xfrm>
          <a:prstGeom prst="rect">
            <a:avLst/>
          </a:prstGeom>
        </p:spPr>
        <p:txBody>
          <a:bodyPr spcFirstLastPara="1" vert="horz" wrap="square" lIns="91425" tIns="91425" rIns="91425" bIns="91425" rtlCol="0" anchor="t" anchorCtr="0">
            <a:noAutofit/>
          </a:bodyPr>
          <a:lstStyle/>
          <a:p>
            <a:pPr>
              <a:spcBef>
                <a:spcPts val="0"/>
              </a:spcBef>
              <a:buClr>
                <a:schemeClr val="dk1"/>
              </a:buClr>
              <a:buSzPts val="1100"/>
            </a:pPr>
            <a:r>
              <a:rPr lang="tr-TR" dirty="0"/>
              <a:t>SINAVA BAŞVURU İŞLEMLERİ</a:t>
            </a:r>
            <a:endParaRPr dirty="0"/>
          </a:p>
        </p:txBody>
      </p:sp>
      <p:sp>
        <p:nvSpPr>
          <p:cNvPr id="435" name="Google Shape;435;p19"/>
          <p:cNvSpPr/>
          <p:nvPr/>
        </p:nvSpPr>
        <p:spPr>
          <a:xfrm>
            <a:off x="1615726" y="3713771"/>
            <a:ext cx="1409969" cy="15288"/>
          </a:xfrm>
          <a:custGeom>
            <a:avLst/>
            <a:gdLst/>
            <a:ahLst/>
            <a:cxnLst/>
            <a:rect l="l" t="t" r="r" b="b"/>
            <a:pathLst>
              <a:path w="67592" h="735" fill="none" extrusionOk="0">
                <a:moveTo>
                  <a:pt x="0" y="0"/>
                </a:moveTo>
                <a:cubicBezTo>
                  <a:pt x="6784" y="0"/>
                  <a:pt x="35876" y="140"/>
                  <a:pt x="39897" y="140"/>
                </a:cubicBezTo>
                <a:cubicBezTo>
                  <a:pt x="43919" y="140"/>
                  <a:pt x="51856" y="455"/>
                  <a:pt x="56227" y="490"/>
                </a:cubicBezTo>
                <a:cubicBezTo>
                  <a:pt x="59479" y="525"/>
                  <a:pt x="63290" y="734"/>
                  <a:pt x="67591" y="490"/>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36" name="Google Shape;436;p19"/>
          <p:cNvSpPr/>
          <p:nvPr/>
        </p:nvSpPr>
        <p:spPr>
          <a:xfrm>
            <a:off x="3865807" y="3713771"/>
            <a:ext cx="1409260" cy="15288"/>
          </a:xfrm>
          <a:custGeom>
            <a:avLst/>
            <a:gdLst/>
            <a:ahLst/>
            <a:cxnLst/>
            <a:rect l="l" t="t" r="r" b="b"/>
            <a:pathLst>
              <a:path w="67558" h="735" fill="none" extrusionOk="0">
                <a:moveTo>
                  <a:pt x="1" y="0"/>
                </a:moveTo>
                <a:cubicBezTo>
                  <a:pt x="11960" y="594"/>
                  <a:pt x="35842" y="140"/>
                  <a:pt x="39863" y="140"/>
                </a:cubicBezTo>
                <a:cubicBezTo>
                  <a:pt x="43885" y="140"/>
                  <a:pt x="51857" y="455"/>
                  <a:pt x="56193" y="490"/>
                </a:cubicBezTo>
                <a:cubicBezTo>
                  <a:pt x="59480" y="525"/>
                  <a:pt x="63291" y="734"/>
                  <a:pt x="67557" y="490"/>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37" name="Google Shape;437;p19"/>
          <p:cNvSpPr/>
          <p:nvPr/>
        </p:nvSpPr>
        <p:spPr>
          <a:xfrm>
            <a:off x="6115177" y="3716662"/>
            <a:ext cx="1412159" cy="20384"/>
          </a:xfrm>
          <a:custGeom>
            <a:avLst/>
            <a:gdLst/>
            <a:ahLst/>
            <a:cxnLst/>
            <a:rect l="l" t="t" r="r" b="b"/>
            <a:pathLst>
              <a:path w="67697" h="980" fill="none" extrusionOk="0">
                <a:moveTo>
                  <a:pt x="0" y="980"/>
                </a:moveTo>
                <a:cubicBezTo>
                  <a:pt x="6784" y="980"/>
                  <a:pt x="35981" y="1"/>
                  <a:pt x="40002" y="1"/>
                </a:cubicBezTo>
                <a:cubicBezTo>
                  <a:pt x="44023" y="1"/>
                  <a:pt x="51961" y="316"/>
                  <a:pt x="56332" y="351"/>
                </a:cubicBezTo>
                <a:cubicBezTo>
                  <a:pt x="59584" y="386"/>
                  <a:pt x="63430" y="595"/>
                  <a:pt x="67696" y="351"/>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nvGrpSpPr>
          <p:cNvPr id="438" name="Google Shape;438;p19"/>
          <p:cNvGrpSpPr/>
          <p:nvPr/>
        </p:nvGrpSpPr>
        <p:grpSpPr>
          <a:xfrm>
            <a:off x="1325720" y="1669187"/>
            <a:ext cx="1946754" cy="4089168"/>
            <a:chOff x="460547" y="1219332"/>
            <a:chExt cx="1663181" cy="3656674"/>
          </a:xfrm>
        </p:grpSpPr>
        <p:sp>
          <p:nvSpPr>
            <p:cNvPr id="439" name="Google Shape;439;p19"/>
            <p:cNvSpPr/>
            <p:nvPr/>
          </p:nvSpPr>
          <p:spPr>
            <a:xfrm>
              <a:off x="1195305" y="4172209"/>
              <a:ext cx="1666" cy="33488"/>
            </a:xfrm>
            <a:custGeom>
              <a:avLst/>
              <a:gdLst/>
              <a:ahLst/>
              <a:cxnLst/>
              <a:rect l="l" t="t" r="r" b="b"/>
              <a:pathLst>
                <a:path w="71" h="1610" fill="none" extrusionOk="0">
                  <a:moveTo>
                    <a:pt x="1" y="1"/>
                  </a:moveTo>
                  <a:cubicBezTo>
                    <a:pt x="1" y="840"/>
                    <a:pt x="71" y="770"/>
                    <a:pt x="1" y="1609"/>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nvGrpSpPr>
            <p:cNvPr id="440" name="Google Shape;440;p19"/>
            <p:cNvGrpSpPr/>
            <p:nvPr/>
          </p:nvGrpSpPr>
          <p:grpSpPr>
            <a:xfrm>
              <a:off x="460578" y="3156900"/>
              <a:ext cx="1663150" cy="1719106"/>
              <a:chOff x="464575" y="3156900"/>
              <a:chExt cx="1663150" cy="1719106"/>
            </a:xfrm>
          </p:grpSpPr>
          <p:sp>
            <p:nvSpPr>
              <p:cNvPr id="441" name="Google Shape;441;p19"/>
              <p:cNvSpPr/>
              <p:nvPr/>
            </p:nvSpPr>
            <p:spPr>
              <a:xfrm>
                <a:off x="1814782" y="3944574"/>
                <a:ext cx="7067" cy="177486"/>
              </a:xfrm>
              <a:custGeom>
                <a:avLst/>
                <a:gdLst/>
                <a:ahLst/>
                <a:cxnLst/>
                <a:rect l="l" t="t" r="r" b="b"/>
                <a:pathLst>
                  <a:path w="280" h="8533" fill="none" extrusionOk="0">
                    <a:moveTo>
                      <a:pt x="280" y="0"/>
                    </a:moveTo>
                    <a:cubicBezTo>
                      <a:pt x="0" y="3392"/>
                      <a:pt x="280" y="3042"/>
                      <a:pt x="280" y="8532"/>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42" name="Google Shape;442;p19"/>
              <p:cNvSpPr/>
              <p:nvPr/>
            </p:nvSpPr>
            <p:spPr>
              <a:xfrm>
                <a:off x="464575" y="3175183"/>
                <a:ext cx="1426121" cy="1557192"/>
              </a:xfrm>
              <a:custGeom>
                <a:avLst/>
                <a:gdLst/>
                <a:ahLst/>
                <a:cxnLst/>
                <a:rect l="l" t="t" r="r" b="b"/>
                <a:pathLst>
                  <a:path w="56508" h="74865" extrusionOk="0">
                    <a:moveTo>
                      <a:pt x="7543" y="1"/>
                    </a:moveTo>
                    <a:cubicBezTo>
                      <a:pt x="4445" y="1"/>
                      <a:pt x="2145" y="148"/>
                      <a:pt x="1609" y="590"/>
                    </a:cubicBezTo>
                    <a:cubicBezTo>
                      <a:pt x="385" y="1569"/>
                      <a:pt x="735" y="10835"/>
                      <a:pt x="560" y="19996"/>
                    </a:cubicBezTo>
                    <a:cubicBezTo>
                      <a:pt x="420" y="29158"/>
                      <a:pt x="420" y="51082"/>
                      <a:pt x="560" y="55383"/>
                    </a:cubicBezTo>
                    <a:cubicBezTo>
                      <a:pt x="735" y="59684"/>
                      <a:pt x="1" y="72132"/>
                      <a:pt x="1050" y="73566"/>
                    </a:cubicBezTo>
                    <a:cubicBezTo>
                      <a:pt x="1893" y="74718"/>
                      <a:pt x="9832" y="74831"/>
                      <a:pt x="14458" y="74831"/>
                    </a:cubicBezTo>
                    <a:cubicBezTo>
                      <a:pt x="15586" y="74831"/>
                      <a:pt x="16517" y="74824"/>
                      <a:pt x="17100" y="74824"/>
                    </a:cubicBezTo>
                    <a:cubicBezTo>
                      <a:pt x="18515" y="74824"/>
                      <a:pt x="21706" y="74864"/>
                      <a:pt x="25009" y="74864"/>
                    </a:cubicBezTo>
                    <a:cubicBezTo>
                      <a:pt x="28641" y="74864"/>
                      <a:pt x="32408" y="74816"/>
                      <a:pt x="34093" y="74615"/>
                    </a:cubicBezTo>
                    <a:cubicBezTo>
                      <a:pt x="34780" y="74540"/>
                      <a:pt x="36094" y="74520"/>
                      <a:pt x="37746" y="74520"/>
                    </a:cubicBezTo>
                    <a:cubicBezTo>
                      <a:pt x="39762" y="74520"/>
                      <a:pt x="42281" y="74550"/>
                      <a:pt x="44774" y="74550"/>
                    </a:cubicBezTo>
                    <a:cubicBezTo>
                      <a:pt x="49816" y="74550"/>
                      <a:pt x="54753" y="74425"/>
                      <a:pt x="55214" y="73671"/>
                    </a:cubicBezTo>
                    <a:cubicBezTo>
                      <a:pt x="56123" y="72237"/>
                      <a:pt x="55948" y="59334"/>
                      <a:pt x="55913" y="51991"/>
                    </a:cubicBezTo>
                    <a:cubicBezTo>
                      <a:pt x="55878" y="42270"/>
                      <a:pt x="56263" y="28808"/>
                      <a:pt x="56402" y="21990"/>
                    </a:cubicBezTo>
                    <a:cubicBezTo>
                      <a:pt x="56507" y="15136"/>
                      <a:pt x="56228" y="1464"/>
                      <a:pt x="55493" y="555"/>
                    </a:cubicBezTo>
                    <a:cubicBezTo>
                      <a:pt x="55184" y="190"/>
                      <a:pt x="51861" y="61"/>
                      <a:pt x="47651" y="61"/>
                    </a:cubicBezTo>
                    <a:cubicBezTo>
                      <a:pt x="41383" y="61"/>
                      <a:pt x="33147" y="346"/>
                      <a:pt x="29967" y="555"/>
                    </a:cubicBezTo>
                    <a:cubicBezTo>
                      <a:pt x="29477" y="587"/>
                      <a:pt x="28849" y="601"/>
                      <a:pt x="28111" y="601"/>
                    </a:cubicBezTo>
                    <a:cubicBezTo>
                      <a:pt x="23291" y="601"/>
                      <a:pt x="13792" y="1"/>
                      <a:pt x="754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43" name="Google Shape;443;p19"/>
              <p:cNvSpPr/>
              <p:nvPr/>
            </p:nvSpPr>
            <p:spPr>
              <a:xfrm>
                <a:off x="508715" y="3208380"/>
                <a:ext cx="1619010" cy="1667626"/>
              </a:xfrm>
              <a:custGeom>
                <a:avLst/>
                <a:gdLst/>
                <a:ahLst/>
                <a:cxnLst/>
                <a:rect l="l" t="t" r="r" b="b"/>
                <a:pathLst>
                  <a:path w="56542" h="74846" extrusionOk="0">
                    <a:moveTo>
                      <a:pt x="7410" y="0"/>
                    </a:moveTo>
                    <a:cubicBezTo>
                      <a:pt x="4378" y="0"/>
                      <a:pt x="2137" y="143"/>
                      <a:pt x="1609" y="567"/>
                    </a:cubicBezTo>
                    <a:cubicBezTo>
                      <a:pt x="385" y="1546"/>
                      <a:pt x="734" y="10813"/>
                      <a:pt x="560" y="19974"/>
                    </a:cubicBezTo>
                    <a:cubicBezTo>
                      <a:pt x="420" y="29135"/>
                      <a:pt x="420" y="51094"/>
                      <a:pt x="560" y="55395"/>
                    </a:cubicBezTo>
                    <a:cubicBezTo>
                      <a:pt x="734" y="59696"/>
                      <a:pt x="0" y="72110"/>
                      <a:pt x="1049" y="73543"/>
                    </a:cubicBezTo>
                    <a:cubicBezTo>
                      <a:pt x="1892" y="74696"/>
                      <a:pt x="9832" y="74809"/>
                      <a:pt x="14457" y="74809"/>
                    </a:cubicBezTo>
                    <a:cubicBezTo>
                      <a:pt x="15585" y="74809"/>
                      <a:pt x="16516" y="74802"/>
                      <a:pt x="17099" y="74802"/>
                    </a:cubicBezTo>
                    <a:cubicBezTo>
                      <a:pt x="18585" y="74802"/>
                      <a:pt x="22038" y="74846"/>
                      <a:pt x="25522" y="74846"/>
                    </a:cubicBezTo>
                    <a:cubicBezTo>
                      <a:pt x="29005" y="74846"/>
                      <a:pt x="32519" y="74802"/>
                      <a:pt x="34128" y="74627"/>
                    </a:cubicBezTo>
                    <a:cubicBezTo>
                      <a:pt x="34853" y="74540"/>
                      <a:pt x="36280" y="74518"/>
                      <a:pt x="38064" y="74518"/>
                    </a:cubicBezTo>
                    <a:cubicBezTo>
                      <a:pt x="40026" y="74518"/>
                      <a:pt x="42419" y="74545"/>
                      <a:pt x="44789" y="74545"/>
                    </a:cubicBezTo>
                    <a:cubicBezTo>
                      <a:pt x="49823" y="74545"/>
                      <a:pt x="54753" y="74421"/>
                      <a:pt x="55213" y="73648"/>
                    </a:cubicBezTo>
                    <a:cubicBezTo>
                      <a:pt x="56122" y="72214"/>
                      <a:pt x="55947" y="59312"/>
                      <a:pt x="55947" y="51969"/>
                    </a:cubicBezTo>
                    <a:cubicBezTo>
                      <a:pt x="55912" y="42283"/>
                      <a:pt x="56297" y="28786"/>
                      <a:pt x="56402" y="21967"/>
                    </a:cubicBezTo>
                    <a:cubicBezTo>
                      <a:pt x="56542" y="15114"/>
                      <a:pt x="56227" y="1477"/>
                      <a:pt x="55493" y="532"/>
                    </a:cubicBezTo>
                    <a:cubicBezTo>
                      <a:pt x="55198" y="167"/>
                      <a:pt x="51877" y="39"/>
                      <a:pt x="47668" y="39"/>
                    </a:cubicBezTo>
                    <a:cubicBezTo>
                      <a:pt x="41400" y="39"/>
                      <a:pt x="33160" y="323"/>
                      <a:pt x="30002" y="532"/>
                    </a:cubicBezTo>
                    <a:cubicBezTo>
                      <a:pt x="29462" y="571"/>
                      <a:pt x="28758" y="588"/>
                      <a:pt x="27926" y="588"/>
                    </a:cubicBezTo>
                    <a:cubicBezTo>
                      <a:pt x="22992" y="588"/>
                      <a:pt x="13570" y="0"/>
                      <a:pt x="7410" y="0"/>
                    </a:cubicBezTo>
                    <a:close/>
                  </a:path>
                </a:pathLst>
              </a:custGeom>
              <a:solidFill>
                <a:schemeClr val="dk2"/>
              </a:solidFill>
              <a:ln>
                <a:noFill/>
              </a:ln>
            </p:spPr>
            <p:txBody>
              <a:bodyPr spcFirstLastPara="1" wrap="square" lIns="91425" tIns="91425" rIns="91425" bIns="91425" anchor="ctr" anchorCtr="0">
                <a:noAutofit/>
              </a:bodyPr>
              <a:lstStyle/>
              <a:p>
                <a:endParaRPr/>
              </a:p>
            </p:txBody>
          </p:sp>
          <p:sp>
            <p:nvSpPr>
              <p:cNvPr id="444" name="Google Shape;444;p19"/>
              <p:cNvSpPr/>
              <p:nvPr/>
            </p:nvSpPr>
            <p:spPr>
              <a:xfrm>
                <a:off x="464575" y="3156900"/>
                <a:ext cx="1591142" cy="1647099"/>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3011"/>
                      <a:pt x="1050" y="74445"/>
                    </a:cubicBezTo>
                    <a:cubicBezTo>
                      <a:pt x="2099" y="75878"/>
                      <a:pt x="14127" y="75703"/>
                      <a:pt x="17100" y="75703"/>
                    </a:cubicBezTo>
                    <a:cubicBezTo>
                      <a:pt x="20072" y="75703"/>
                      <a:pt x="30877" y="75878"/>
                      <a:pt x="34093" y="75494"/>
                    </a:cubicBezTo>
                    <a:cubicBezTo>
                      <a:pt x="37310" y="75144"/>
                      <a:pt x="54339" y="75983"/>
                      <a:pt x="55214" y="74550"/>
                    </a:cubicBezTo>
                    <a:cubicBezTo>
                      <a:pt x="56123" y="73116"/>
                      <a:pt x="55948" y="60213"/>
                      <a:pt x="55913" y="52870"/>
                    </a:cubicBezTo>
                    <a:cubicBezTo>
                      <a:pt x="55878" y="43149"/>
                      <a:pt x="56263" y="29687"/>
                      <a:pt x="56402" y="22869"/>
                    </a:cubicBezTo>
                    <a:cubicBezTo>
                      <a:pt x="56507" y="16015"/>
                      <a:pt x="56228" y="2343"/>
                      <a:pt x="55493" y="1434"/>
                    </a:cubicBezTo>
                    <a:cubicBezTo>
                      <a:pt x="54724" y="525"/>
                      <a:pt x="35282" y="1084"/>
                      <a:pt x="29967" y="1434"/>
                    </a:cubicBezTo>
                    <a:cubicBezTo>
                      <a:pt x="24687" y="1784"/>
                      <a:pt x="3392" y="0"/>
                      <a:pt x="1609" y="146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445" name="Google Shape;445;p19"/>
            <p:cNvGrpSpPr/>
            <p:nvPr/>
          </p:nvGrpSpPr>
          <p:grpSpPr>
            <a:xfrm>
              <a:off x="874456" y="1219332"/>
              <a:ext cx="643364" cy="641326"/>
              <a:chOff x="1244906" y="1219332"/>
              <a:chExt cx="643364" cy="641326"/>
            </a:xfrm>
          </p:grpSpPr>
          <p:sp>
            <p:nvSpPr>
              <p:cNvPr id="446" name="Google Shape;446;p19"/>
              <p:cNvSpPr/>
              <p:nvPr/>
            </p:nvSpPr>
            <p:spPr>
              <a:xfrm>
                <a:off x="1244906" y="1221787"/>
                <a:ext cx="616371" cy="611936"/>
              </a:xfrm>
              <a:custGeom>
                <a:avLst/>
                <a:gdLst/>
                <a:ahLst/>
                <a:cxnLst/>
                <a:rect l="l" t="t" r="r" b="b"/>
                <a:pathLst>
                  <a:path w="29548" h="29420" extrusionOk="0">
                    <a:moveTo>
                      <a:pt x="15435" y="0"/>
                    </a:moveTo>
                    <a:cubicBezTo>
                      <a:pt x="15198" y="0"/>
                      <a:pt x="14960" y="8"/>
                      <a:pt x="14722" y="23"/>
                    </a:cubicBezTo>
                    <a:cubicBezTo>
                      <a:pt x="11260" y="23"/>
                      <a:pt x="7169" y="1666"/>
                      <a:pt x="4861" y="3799"/>
                    </a:cubicBezTo>
                    <a:cubicBezTo>
                      <a:pt x="2588" y="5932"/>
                      <a:pt x="1" y="9569"/>
                      <a:pt x="71" y="13240"/>
                    </a:cubicBezTo>
                    <a:cubicBezTo>
                      <a:pt x="106" y="16912"/>
                      <a:pt x="350" y="19709"/>
                      <a:pt x="3043" y="23695"/>
                    </a:cubicBezTo>
                    <a:cubicBezTo>
                      <a:pt x="4477" y="25968"/>
                      <a:pt x="6679" y="27646"/>
                      <a:pt x="9302" y="28381"/>
                    </a:cubicBezTo>
                    <a:cubicBezTo>
                      <a:pt x="10223" y="28713"/>
                      <a:pt x="12565" y="29420"/>
                      <a:pt x="15124" y="29420"/>
                    </a:cubicBezTo>
                    <a:cubicBezTo>
                      <a:pt x="16065" y="29420"/>
                      <a:pt x="17034" y="29324"/>
                      <a:pt x="17974" y="29080"/>
                    </a:cubicBezTo>
                    <a:cubicBezTo>
                      <a:pt x="21470" y="28136"/>
                      <a:pt x="24163" y="26877"/>
                      <a:pt x="25981" y="24185"/>
                    </a:cubicBezTo>
                    <a:cubicBezTo>
                      <a:pt x="27800" y="21492"/>
                      <a:pt x="29548" y="18870"/>
                      <a:pt x="29443" y="14709"/>
                    </a:cubicBezTo>
                    <a:cubicBezTo>
                      <a:pt x="29338" y="10583"/>
                      <a:pt x="27904" y="7610"/>
                      <a:pt x="26681" y="6142"/>
                    </a:cubicBezTo>
                    <a:cubicBezTo>
                      <a:pt x="25457" y="4638"/>
                      <a:pt x="23429" y="2610"/>
                      <a:pt x="21121" y="1456"/>
                    </a:cubicBezTo>
                    <a:cubicBezTo>
                      <a:pt x="19371" y="519"/>
                      <a:pt x="17426" y="0"/>
                      <a:pt x="15435"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47" name="Google Shape;447;p19"/>
              <p:cNvSpPr/>
              <p:nvPr/>
            </p:nvSpPr>
            <p:spPr>
              <a:xfrm>
                <a:off x="1271899" y="1248868"/>
                <a:ext cx="616371" cy="611790"/>
              </a:xfrm>
              <a:custGeom>
                <a:avLst/>
                <a:gdLst/>
                <a:ahLst/>
                <a:cxnLst/>
                <a:rect l="l" t="t" r="r" b="b"/>
                <a:pathLst>
                  <a:path w="29548" h="29413" extrusionOk="0">
                    <a:moveTo>
                      <a:pt x="15315" y="0"/>
                    </a:moveTo>
                    <a:cubicBezTo>
                      <a:pt x="15117" y="0"/>
                      <a:pt x="14920" y="5"/>
                      <a:pt x="14722" y="14"/>
                    </a:cubicBezTo>
                    <a:cubicBezTo>
                      <a:pt x="11260" y="14"/>
                      <a:pt x="7169" y="1658"/>
                      <a:pt x="4896" y="3791"/>
                    </a:cubicBezTo>
                    <a:cubicBezTo>
                      <a:pt x="2588" y="5924"/>
                      <a:pt x="1" y="9560"/>
                      <a:pt x="105" y="13232"/>
                    </a:cubicBezTo>
                    <a:cubicBezTo>
                      <a:pt x="175" y="16903"/>
                      <a:pt x="420" y="19701"/>
                      <a:pt x="3078" y="23687"/>
                    </a:cubicBezTo>
                    <a:cubicBezTo>
                      <a:pt x="4476" y="25960"/>
                      <a:pt x="6714" y="27638"/>
                      <a:pt x="9302" y="28407"/>
                    </a:cubicBezTo>
                    <a:cubicBezTo>
                      <a:pt x="10196" y="28714"/>
                      <a:pt x="12563" y="29412"/>
                      <a:pt x="15137" y="29412"/>
                    </a:cubicBezTo>
                    <a:cubicBezTo>
                      <a:pt x="16087" y="29412"/>
                      <a:pt x="17066" y="29317"/>
                      <a:pt x="18009" y="29072"/>
                    </a:cubicBezTo>
                    <a:cubicBezTo>
                      <a:pt x="21505" y="28128"/>
                      <a:pt x="24198" y="26869"/>
                      <a:pt x="26016" y="24176"/>
                    </a:cubicBezTo>
                    <a:cubicBezTo>
                      <a:pt x="27799" y="21484"/>
                      <a:pt x="29548" y="18861"/>
                      <a:pt x="29478" y="14700"/>
                    </a:cubicBezTo>
                    <a:cubicBezTo>
                      <a:pt x="29373" y="10574"/>
                      <a:pt x="27904" y="7602"/>
                      <a:pt x="26680" y="6134"/>
                    </a:cubicBezTo>
                    <a:cubicBezTo>
                      <a:pt x="25456" y="4665"/>
                      <a:pt x="23463" y="2602"/>
                      <a:pt x="21121" y="1448"/>
                    </a:cubicBezTo>
                    <a:cubicBezTo>
                      <a:pt x="19336" y="492"/>
                      <a:pt x="17347" y="0"/>
                      <a:pt x="15315" y="0"/>
                    </a:cubicBezTo>
                    <a:close/>
                  </a:path>
                </a:pathLst>
              </a:custGeom>
              <a:solidFill>
                <a:schemeClr val="dk2"/>
              </a:solidFill>
              <a:ln>
                <a:noFill/>
              </a:ln>
            </p:spPr>
            <p:txBody>
              <a:bodyPr spcFirstLastPara="1" wrap="square" lIns="91425" tIns="91425" rIns="91425" bIns="91425" anchor="ctr" anchorCtr="0">
                <a:noAutofit/>
              </a:bodyPr>
              <a:lstStyle/>
              <a:p>
                <a:endParaRPr/>
              </a:p>
            </p:txBody>
          </p:sp>
          <p:sp>
            <p:nvSpPr>
              <p:cNvPr id="448" name="Google Shape;448;p19"/>
              <p:cNvSpPr/>
              <p:nvPr/>
            </p:nvSpPr>
            <p:spPr>
              <a:xfrm>
                <a:off x="1362348" y="1282419"/>
                <a:ext cx="449345" cy="453939"/>
              </a:xfrm>
              <a:custGeom>
                <a:avLst/>
                <a:gdLst/>
                <a:ahLst/>
                <a:cxnLst/>
                <a:rect l="l" t="t" r="r" b="b"/>
                <a:pathLst>
                  <a:path w="21541" h="21824" extrusionOk="0">
                    <a:moveTo>
                      <a:pt x="10477" y="0"/>
                    </a:moveTo>
                    <a:cubicBezTo>
                      <a:pt x="9959" y="0"/>
                      <a:pt x="9417" y="37"/>
                      <a:pt x="8847" y="115"/>
                    </a:cubicBezTo>
                    <a:cubicBezTo>
                      <a:pt x="3637" y="814"/>
                      <a:pt x="0" y="4486"/>
                      <a:pt x="0" y="10535"/>
                    </a:cubicBezTo>
                    <a:cubicBezTo>
                      <a:pt x="0" y="17248"/>
                      <a:pt x="5910" y="21095"/>
                      <a:pt x="9232" y="21619"/>
                    </a:cubicBezTo>
                    <a:cubicBezTo>
                      <a:pt x="9993" y="21740"/>
                      <a:pt x="10896" y="21823"/>
                      <a:pt x="11854" y="21823"/>
                    </a:cubicBezTo>
                    <a:cubicBezTo>
                      <a:pt x="15074" y="21823"/>
                      <a:pt x="18913" y="20879"/>
                      <a:pt x="20071" y="17213"/>
                    </a:cubicBezTo>
                    <a:cubicBezTo>
                      <a:pt x="21540" y="12458"/>
                      <a:pt x="21155" y="7108"/>
                      <a:pt x="18323" y="3961"/>
                    </a:cubicBezTo>
                    <a:cubicBezTo>
                      <a:pt x="16286" y="1650"/>
                      <a:pt x="13931" y="0"/>
                      <a:pt x="10477" y="0"/>
                    </a:cubicBezTo>
                    <a:close/>
                  </a:path>
                </a:pathLst>
              </a:custGeom>
              <a:solidFill>
                <a:srgbClr val="231F20">
                  <a:alpha val="18230"/>
                </a:srgbClr>
              </a:solidFill>
              <a:ln>
                <a:noFill/>
              </a:ln>
            </p:spPr>
            <p:txBody>
              <a:bodyPr spcFirstLastPara="1" wrap="square" lIns="91425" tIns="91425" rIns="91425" bIns="91425" anchor="ctr" anchorCtr="0">
                <a:noAutofit/>
              </a:bodyPr>
              <a:lstStyle/>
              <a:p>
                <a:endParaRPr/>
              </a:p>
            </p:txBody>
          </p:sp>
          <p:sp>
            <p:nvSpPr>
              <p:cNvPr id="449" name="Google Shape;449;p19"/>
              <p:cNvSpPr/>
              <p:nvPr/>
            </p:nvSpPr>
            <p:spPr>
              <a:xfrm>
                <a:off x="1342656" y="1392159"/>
                <a:ext cx="344399" cy="179213"/>
              </a:xfrm>
              <a:custGeom>
                <a:avLst/>
                <a:gdLst/>
                <a:ahLst/>
                <a:cxnLst/>
                <a:rect l="l" t="t" r="r" b="b"/>
                <a:pathLst>
                  <a:path w="16510" h="8616" extrusionOk="0">
                    <a:moveTo>
                      <a:pt x="16482" y="0"/>
                    </a:moveTo>
                    <a:cubicBezTo>
                      <a:pt x="16055" y="0"/>
                      <a:pt x="10073" y="2115"/>
                      <a:pt x="7833" y="2951"/>
                    </a:cubicBezTo>
                    <a:cubicBezTo>
                      <a:pt x="6574" y="3406"/>
                      <a:pt x="0" y="6098"/>
                      <a:pt x="140" y="6238"/>
                    </a:cubicBezTo>
                    <a:cubicBezTo>
                      <a:pt x="140" y="6238"/>
                      <a:pt x="2028" y="7112"/>
                      <a:pt x="2623" y="7392"/>
                    </a:cubicBezTo>
                    <a:cubicBezTo>
                      <a:pt x="3462" y="7741"/>
                      <a:pt x="5315" y="8616"/>
                      <a:pt x="5665" y="8616"/>
                    </a:cubicBezTo>
                    <a:cubicBezTo>
                      <a:pt x="6015" y="8616"/>
                      <a:pt x="7868" y="6867"/>
                      <a:pt x="9931" y="5329"/>
                    </a:cubicBezTo>
                    <a:cubicBezTo>
                      <a:pt x="12239" y="3580"/>
                      <a:pt x="16400" y="259"/>
                      <a:pt x="16505" y="14"/>
                    </a:cubicBezTo>
                    <a:cubicBezTo>
                      <a:pt x="16509" y="5"/>
                      <a:pt x="16501" y="0"/>
                      <a:pt x="16482"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50" name="Google Shape;450;p19"/>
              <p:cNvSpPr/>
              <p:nvPr/>
            </p:nvSpPr>
            <p:spPr>
              <a:xfrm>
                <a:off x="1527914" y="1392430"/>
                <a:ext cx="159037" cy="258232"/>
              </a:xfrm>
              <a:custGeom>
                <a:avLst/>
                <a:gdLst/>
                <a:ahLst/>
                <a:cxnLst/>
                <a:rect l="l" t="t" r="r" b="b"/>
                <a:pathLst>
                  <a:path w="7624" h="12415" extrusionOk="0">
                    <a:moveTo>
                      <a:pt x="7624" y="1"/>
                    </a:moveTo>
                    <a:lnTo>
                      <a:pt x="7624" y="1"/>
                    </a:lnTo>
                    <a:cubicBezTo>
                      <a:pt x="6854" y="1015"/>
                      <a:pt x="5386" y="2973"/>
                      <a:pt x="4861" y="3567"/>
                    </a:cubicBezTo>
                    <a:cubicBezTo>
                      <a:pt x="4372" y="4197"/>
                      <a:pt x="2519" y="6714"/>
                      <a:pt x="2239" y="7099"/>
                    </a:cubicBezTo>
                    <a:cubicBezTo>
                      <a:pt x="1924" y="7484"/>
                      <a:pt x="1" y="9582"/>
                      <a:pt x="246" y="9792"/>
                    </a:cubicBezTo>
                    <a:cubicBezTo>
                      <a:pt x="1050" y="10316"/>
                      <a:pt x="1924" y="10806"/>
                      <a:pt x="2868" y="11190"/>
                    </a:cubicBezTo>
                    <a:cubicBezTo>
                      <a:pt x="3952" y="11680"/>
                      <a:pt x="5736" y="12414"/>
                      <a:pt x="5875" y="12414"/>
                    </a:cubicBezTo>
                    <a:cubicBezTo>
                      <a:pt x="5876" y="12414"/>
                      <a:pt x="5877" y="12414"/>
                      <a:pt x="5878" y="12414"/>
                    </a:cubicBezTo>
                    <a:cubicBezTo>
                      <a:pt x="6020" y="12414"/>
                      <a:pt x="6401" y="9892"/>
                      <a:pt x="6505" y="9197"/>
                    </a:cubicBezTo>
                    <a:cubicBezTo>
                      <a:pt x="6680" y="8078"/>
                      <a:pt x="7029" y="5141"/>
                      <a:pt x="7169" y="4057"/>
                    </a:cubicBezTo>
                    <a:cubicBezTo>
                      <a:pt x="7414" y="2448"/>
                      <a:pt x="7484" y="1295"/>
                      <a:pt x="762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51" name="Google Shape;451;p19"/>
              <p:cNvSpPr/>
              <p:nvPr/>
            </p:nvSpPr>
            <p:spPr>
              <a:xfrm>
                <a:off x="1342656" y="1388083"/>
                <a:ext cx="346485" cy="183290"/>
              </a:xfrm>
              <a:custGeom>
                <a:avLst/>
                <a:gdLst/>
                <a:ahLst/>
                <a:cxnLst/>
                <a:rect l="l" t="t" r="r" b="b"/>
                <a:pathLst>
                  <a:path w="16610" h="8812" fill="none" extrusionOk="0">
                    <a:moveTo>
                      <a:pt x="140" y="6434"/>
                    </a:moveTo>
                    <a:cubicBezTo>
                      <a:pt x="0" y="6294"/>
                      <a:pt x="6574" y="3602"/>
                      <a:pt x="7833" y="3147"/>
                    </a:cubicBezTo>
                    <a:cubicBezTo>
                      <a:pt x="10176" y="2273"/>
                      <a:pt x="16610" y="0"/>
                      <a:pt x="16505" y="210"/>
                    </a:cubicBezTo>
                    <a:cubicBezTo>
                      <a:pt x="16400" y="455"/>
                      <a:pt x="12239" y="3776"/>
                      <a:pt x="9931" y="5525"/>
                    </a:cubicBezTo>
                    <a:cubicBezTo>
                      <a:pt x="7868" y="7063"/>
                      <a:pt x="6015" y="8812"/>
                      <a:pt x="5665" y="8812"/>
                    </a:cubicBezTo>
                    <a:cubicBezTo>
                      <a:pt x="5315" y="8812"/>
                      <a:pt x="3462" y="7937"/>
                      <a:pt x="2623" y="7588"/>
                    </a:cubicBezTo>
                    <a:cubicBezTo>
                      <a:pt x="2028" y="7308"/>
                      <a:pt x="140" y="6434"/>
                      <a:pt x="140" y="6434"/>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2" name="Google Shape;452;p19"/>
              <p:cNvSpPr/>
              <p:nvPr/>
            </p:nvSpPr>
            <p:spPr>
              <a:xfrm>
                <a:off x="1527914" y="1392430"/>
                <a:ext cx="159037" cy="258939"/>
              </a:xfrm>
              <a:custGeom>
                <a:avLst/>
                <a:gdLst/>
                <a:ahLst/>
                <a:cxnLst/>
                <a:rect l="l" t="t" r="r" b="b"/>
                <a:pathLst>
                  <a:path w="7624" h="12449" fill="none" extrusionOk="0">
                    <a:moveTo>
                      <a:pt x="7624" y="1"/>
                    </a:moveTo>
                    <a:cubicBezTo>
                      <a:pt x="6854" y="1015"/>
                      <a:pt x="5386" y="2973"/>
                      <a:pt x="4861" y="3567"/>
                    </a:cubicBezTo>
                    <a:cubicBezTo>
                      <a:pt x="4372" y="4197"/>
                      <a:pt x="2519" y="6714"/>
                      <a:pt x="2239" y="7099"/>
                    </a:cubicBezTo>
                    <a:cubicBezTo>
                      <a:pt x="1924" y="7484"/>
                      <a:pt x="1" y="9582"/>
                      <a:pt x="246" y="9792"/>
                    </a:cubicBezTo>
                    <a:cubicBezTo>
                      <a:pt x="1050" y="10316"/>
                      <a:pt x="1924" y="10806"/>
                      <a:pt x="2868" y="11190"/>
                    </a:cubicBezTo>
                    <a:cubicBezTo>
                      <a:pt x="3952" y="11680"/>
                      <a:pt x="5736" y="12414"/>
                      <a:pt x="5875" y="12414"/>
                    </a:cubicBezTo>
                    <a:cubicBezTo>
                      <a:pt x="6015" y="12449"/>
                      <a:pt x="6400" y="9896"/>
                      <a:pt x="6505" y="9197"/>
                    </a:cubicBezTo>
                    <a:cubicBezTo>
                      <a:pt x="6680" y="8078"/>
                      <a:pt x="7029" y="5141"/>
                      <a:pt x="7169" y="4057"/>
                    </a:cubicBezTo>
                    <a:cubicBezTo>
                      <a:pt x="7414" y="2448"/>
                      <a:pt x="7484" y="1295"/>
                      <a:pt x="7624" y="1"/>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3" name="Google Shape;453;p19"/>
              <p:cNvSpPr/>
              <p:nvPr/>
            </p:nvSpPr>
            <p:spPr>
              <a:xfrm>
                <a:off x="1460807" y="1571351"/>
                <a:ext cx="96311" cy="119309"/>
              </a:xfrm>
              <a:custGeom>
                <a:avLst/>
                <a:gdLst/>
                <a:ahLst/>
                <a:cxnLst/>
                <a:rect l="l" t="t" r="r" b="b"/>
                <a:pathLst>
                  <a:path w="4617" h="5736" fill="none" extrusionOk="0">
                    <a:moveTo>
                      <a:pt x="1" y="1"/>
                    </a:moveTo>
                    <a:cubicBezTo>
                      <a:pt x="36" y="1469"/>
                      <a:pt x="1260" y="3602"/>
                      <a:pt x="1435" y="4127"/>
                    </a:cubicBezTo>
                    <a:cubicBezTo>
                      <a:pt x="1644" y="4686"/>
                      <a:pt x="1889" y="5211"/>
                      <a:pt x="2169" y="5735"/>
                    </a:cubicBezTo>
                    <a:cubicBezTo>
                      <a:pt x="2169" y="5735"/>
                      <a:pt x="3288" y="4127"/>
                      <a:pt x="3533" y="3707"/>
                    </a:cubicBezTo>
                    <a:cubicBezTo>
                      <a:pt x="3987" y="3043"/>
                      <a:pt x="4512" y="2169"/>
                      <a:pt x="4617" y="1924"/>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4" name="Google Shape;454;p19"/>
              <p:cNvSpPr/>
              <p:nvPr/>
            </p:nvSpPr>
            <p:spPr>
              <a:xfrm>
                <a:off x="1506032" y="1596083"/>
                <a:ext cx="26284" cy="94578"/>
              </a:xfrm>
              <a:custGeom>
                <a:avLst/>
                <a:gdLst/>
                <a:ahLst/>
                <a:cxnLst/>
                <a:rect l="l" t="t" r="r" b="b"/>
                <a:pathLst>
                  <a:path w="1260" h="4547" fill="none" extrusionOk="0">
                    <a:moveTo>
                      <a:pt x="1260" y="1"/>
                    </a:moveTo>
                    <a:cubicBezTo>
                      <a:pt x="1015" y="875"/>
                      <a:pt x="735" y="1749"/>
                      <a:pt x="630" y="2029"/>
                    </a:cubicBezTo>
                    <a:cubicBezTo>
                      <a:pt x="386" y="2833"/>
                      <a:pt x="176" y="3672"/>
                      <a:pt x="1" y="4546"/>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5" name="Google Shape;455;p19"/>
              <p:cNvSpPr/>
              <p:nvPr/>
            </p:nvSpPr>
            <p:spPr>
              <a:xfrm>
                <a:off x="1506032" y="1597539"/>
                <a:ext cx="50356" cy="90938"/>
              </a:xfrm>
              <a:custGeom>
                <a:avLst/>
                <a:gdLst/>
                <a:ahLst/>
                <a:cxnLst/>
                <a:rect l="l" t="t" r="r" b="b"/>
                <a:pathLst>
                  <a:path w="2414" h="4372" extrusionOk="0">
                    <a:moveTo>
                      <a:pt x="1260" y="0"/>
                    </a:moveTo>
                    <a:cubicBezTo>
                      <a:pt x="1120" y="770"/>
                      <a:pt x="910" y="1539"/>
                      <a:pt x="700" y="2308"/>
                    </a:cubicBezTo>
                    <a:cubicBezTo>
                      <a:pt x="524" y="2786"/>
                      <a:pt x="421" y="3317"/>
                      <a:pt x="247" y="3812"/>
                    </a:cubicBezTo>
                    <a:lnTo>
                      <a:pt x="247" y="3812"/>
                    </a:lnTo>
                    <a:cubicBezTo>
                      <a:pt x="350" y="3624"/>
                      <a:pt x="468" y="3451"/>
                      <a:pt x="595" y="3287"/>
                    </a:cubicBezTo>
                    <a:cubicBezTo>
                      <a:pt x="805" y="2903"/>
                      <a:pt x="1085" y="2553"/>
                      <a:pt x="1295" y="2168"/>
                    </a:cubicBezTo>
                    <a:cubicBezTo>
                      <a:pt x="1539" y="1574"/>
                      <a:pt x="1924" y="1049"/>
                      <a:pt x="2414" y="665"/>
                    </a:cubicBezTo>
                    <a:cubicBezTo>
                      <a:pt x="2099" y="525"/>
                      <a:pt x="1714" y="175"/>
                      <a:pt x="1365" y="105"/>
                    </a:cubicBezTo>
                    <a:lnTo>
                      <a:pt x="1260" y="0"/>
                    </a:lnTo>
                    <a:close/>
                    <a:moveTo>
                      <a:pt x="247" y="3812"/>
                    </a:moveTo>
                    <a:lnTo>
                      <a:pt x="247" y="3812"/>
                    </a:lnTo>
                    <a:cubicBezTo>
                      <a:pt x="151" y="3985"/>
                      <a:pt x="68" y="4170"/>
                      <a:pt x="1" y="4371"/>
                    </a:cubicBezTo>
                    <a:cubicBezTo>
                      <a:pt x="99" y="4194"/>
                      <a:pt x="178" y="4006"/>
                      <a:pt x="247" y="3812"/>
                    </a:cubicBezTo>
                    <a:close/>
                  </a:path>
                </a:pathLst>
              </a:custGeom>
              <a:solidFill>
                <a:srgbClr val="020600"/>
              </a:solidFill>
              <a:ln>
                <a:noFill/>
              </a:ln>
            </p:spPr>
            <p:txBody>
              <a:bodyPr spcFirstLastPara="1" wrap="square" lIns="91425" tIns="91425" rIns="91425" bIns="91425" anchor="ctr" anchorCtr="0">
                <a:noAutofit/>
              </a:bodyPr>
              <a:lstStyle/>
              <a:p>
                <a:endParaRPr/>
              </a:p>
            </p:txBody>
          </p:sp>
          <p:sp>
            <p:nvSpPr>
              <p:cNvPr id="456" name="Google Shape;456;p19"/>
              <p:cNvSpPr/>
              <p:nvPr/>
            </p:nvSpPr>
            <p:spPr>
              <a:xfrm>
                <a:off x="1244906" y="1219332"/>
                <a:ext cx="616371" cy="626246"/>
              </a:xfrm>
              <a:custGeom>
                <a:avLst/>
                <a:gdLst/>
                <a:ahLst/>
                <a:cxnLst/>
                <a:rect l="l" t="t" r="r" b="b"/>
                <a:pathLst>
                  <a:path w="29548" h="30108" fill="none" extrusionOk="0">
                    <a:moveTo>
                      <a:pt x="14722" y="141"/>
                    </a:moveTo>
                    <a:cubicBezTo>
                      <a:pt x="11260" y="141"/>
                      <a:pt x="7169" y="1784"/>
                      <a:pt x="4861" y="3917"/>
                    </a:cubicBezTo>
                    <a:cubicBezTo>
                      <a:pt x="2588" y="6050"/>
                      <a:pt x="1" y="9687"/>
                      <a:pt x="71" y="13358"/>
                    </a:cubicBezTo>
                    <a:cubicBezTo>
                      <a:pt x="106" y="17030"/>
                      <a:pt x="350" y="19827"/>
                      <a:pt x="3043" y="23813"/>
                    </a:cubicBezTo>
                    <a:cubicBezTo>
                      <a:pt x="4477" y="26086"/>
                      <a:pt x="6679" y="27764"/>
                      <a:pt x="9302" y="28499"/>
                    </a:cubicBezTo>
                    <a:cubicBezTo>
                      <a:pt x="10561" y="28953"/>
                      <a:pt x="14477" y="30107"/>
                      <a:pt x="17974" y="29198"/>
                    </a:cubicBezTo>
                    <a:cubicBezTo>
                      <a:pt x="21470" y="28254"/>
                      <a:pt x="24163" y="26995"/>
                      <a:pt x="25981" y="24303"/>
                    </a:cubicBezTo>
                    <a:cubicBezTo>
                      <a:pt x="27800" y="21610"/>
                      <a:pt x="29548" y="18988"/>
                      <a:pt x="29443" y="14827"/>
                    </a:cubicBezTo>
                    <a:cubicBezTo>
                      <a:pt x="29338" y="10701"/>
                      <a:pt x="27904" y="7728"/>
                      <a:pt x="26681" y="6260"/>
                    </a:cubicBezTo>
                    <a:cubicBezTo>
                      <a:pt x="25457" y="4756"/>
                      <a:pt x="23429" y="2728"/>
                      <a:pt x="21121" y="1574"/>
                    </a:cubicBezTo>
                    <a:cubicBezTo>
                      <a:pt x="19163" y="525"/>
                      <a:pt x="16960" y="1"/>
                      <a:pt x="14722" y="141"/>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457" name="Google Shape;457;p19"/>
            <p:cNvSpPr/>
            <p:nvPr/>
          </p:nvSpPr>
          <p:spPr>
            <a:xfrm>
              <a:off x="1194667" y="1840462"/>
              <a:ext cx="2941" cy="275662"/>
            </a:xfrm>
            <a:custGeom>
              <a:avLst/>
              <a:gdLst/>
              <a:ahLst/>
              <a:cxnLst/>
              <a:rect l="l" t="t" r="r" b="b"/>
              <a:pathLst>
                <a:path w="141" h="13253" fill="none" extrusionOk="0">
                  <a:moveTo>
                    <a:pt x="1" y="0"/>
                  </a:moveTo>
                  <a:cubicBezTo>
                    <a:pt x="1" y="1924"/>
                    <a:pt x="141" y="3357"/>
                    <a:pt x="141" y="4231"/>
                  </a:cubicBezTo>
                  <a:cubicBezTo>
                    <a:pt x="141" y="5106"/>
                    <a:pt x="1" y="11190"/>
                    <a:pt x="141" y="13253"/>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nvGrpSpPr>
            <p:cNvPr id="458" name="Google Shape;458;p19"/>
            <p:cNvGrpSpPr/>
            <p:nvPr/>
          </p:nvGrpSpPr>
          <p:grpSpPr>
            <a:xfrm>
              <a:off x="460547" y="2109575"/>
              <a:ext cx="1471183" cy="436717"/>
              <a:chOff x="457250" y="2109575"/>
              <a:chExt cx="1471183" cy="436717"/>
            </a:xfrm>
          </p:grpSpPr>
          <p:sp>
            <p:nvSpPr>
              <p:cNvPr id="459" name="Google Shape;459;p19"/>
              <p:cNvSpPr/>
              <p:nvPr/>
            </p:nvSpPr>
            <p:spPr>
              <a:xfrm>
                <a:off x="457250" y="2115753"/>
                <a:ext cx="1438358" cy="399069"/>
              </a:xfrm>
              <a:custGeom>
                <a:avLst/>
                <a:gdLst/>
                <a:ahLst/>
                <a:cxnLst/>
                <a:rect l="l" t="t" r="r" b="b"/>
                <a:pathLst>
                  <a:path w="61298" h="19186" extrusionOk="0">
                    <a:moveTo>
                      <a:pt x="43282" y="0"/>
                    </a:moveTo>
                    <a:cubicBezTo>
                      <a:pt x="39300" y="0"/>
                      <a:pt x="35144" y="46"/>
                      <a:pt x="31436" y="123"/>
                    </a:cubicBezTo>
                    <a:cubicBezTo>
                      <a:pt x="29652" y="167"/>
                      <a:pt x="27584" y="182"/>
                      <a:pt x="25380" y="182"/>
                    </a:cubicBezTo>
                    <a:cubicBezTo>
                      <a:pt x="21431" y="182"/>
                      <a:pt x="17048" y="136"/>
                      <a:pt x="13099" y="136"/>
                    </a:cubicBezTo>
                    <a:cubicBezTo>
                      <a:pt x="7200" y="136"/>
                      <a:pt x="2268" y="239"/>
                      <a:pt x="1190" y="752"/>
                    </a:cubicBezTo>
                    <a:cubicBezTo>
                      <a:pt x="1" y="1312"/>
                      <a:pt x="141" y="7815"/>
                      <a:pt x="281" y="10438"/>
                    </a:cubicBezTo>
                    <a:cubicBezTo>
                      <a:pt x="315" y="11417"/>
                      <a:pt x="106" y="16103"/>
                      <a:pt x="980" y="18375"/>
                    </a:cubicBezTo>
                    <a:cubicBezTo>
                      <a:pt x="1226" y="19016"/>
                      <a:pt x="4460" y="19186"/>
                      <a:pt x="9072" y="19186"/>
                    </a:cubicBezTo>
                    <a:cubicBezTo>
                      <a:pt x="14274" y="19186"/>
                      <a:pt x="21230" y="18970"/>
                      <a:pt x="27625" y="18970"/>
                    </a:cubicBezTo>
                    <a:cubicBezTo>
                      <a:pt x="31844" y="18970"/>
                      <a:pt x="39110" y="19079"/>
                      <a:pt x="45749" y="19079"/>
                    </a:cubicBezTo>
                    <a:cubicBezTo>
                      <a:pt x="52642" y="19079"/>
                      <a:pt x="58859" y="18961"/>
                      <a:pt x="60284" y="18480"/>
                    </a:cubicBezTo>
                    <a:cubicBezTo>
                      <a:pt x="61263" y="18166"/>
                      <a:pt x="61088" y="13585"/>
                      <a:pt x="61053" y="11137"/>
                    </a:cubicBezTo>
                    <a:cubicBezTo>
                      <a:pt x="61018" y="7885"/>
                      <a:pt x="61298" y="1836"/>
                      <a:pt x="60424" y="822"/>
                    </a:cubicBezTo>
                    <a:cubicBezTo>
                      <a:pt x="59943" y="221"/>
                      <a:pt x="52032" y="0"/>
                      <a:pt x="43282"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60" name="Google Shape;460;p19"/>
              <p:cNvSpPr/>
              <p:nvPr/>
            </p:nvSpPr>
            <p:spPr>
              <a:xfrm>
                <a:off x="490896" y="2143063"/>
                <a:ext cx="1437536" cy="403229"/>
              </a:xfrm>
              <a:custGeom>
                <a:avLst/>
                <a:gdLst/>
                <a:ahLst/>
                <a:cxnLst/>
                <a:rect l="l" t="t" r="r" b="b"/>
                <a:pathLst>
                  <a:path w="61263" h="19386" extrusionOk="0">
                    <a:moveTo>
                      <a:pt x="43319" y="1"/>
                    </a:moveTo>
                    <a:cubicBezTo>
                      <a:pt x="39318" y="1"/>
                      <a:pt x="35137" y="51"/>
                      <a:pt x="31401" y="138"/>
                    </a:cubicBezTo>
                    <a:cubicBezTo>
                      <a:pt x="29624" y="183"/>
                      <a:pt x="27560" y="198"/>
                      <a:pt x="25361" y="198"/>
                    </a:cubicBezTo>
                    <a:cubicBezTo>
                      <a:pt x="21419" y="198"/>
                      <a:pt x="17041" y="151"/>
                      <a:pt x="13095" y="151"/>
                    </a:cubicBezTo>
                    <a:cubicBezTo>
                      <a:pt x="7200" y="151"/>
                      <a:pt x="2268" y="254"/>
                      <a:pt x="1189" y="768"/>
                    </a:cubicBezTo>
                    <a:cubicBezTo>
                      <a:pt x="0" y="1362"/>
                      <a:pt x="140" y="7901"/>
                      <a:pt x="280" y="10559"/>
                    </a:cubicBezTo>
                    <a:cubicBezTo>
                      <a:pt x="315" y="11538"/>
                      <a:pt x="105" y="16223"/>
                      <a:pt x="979" y="18531"/>
                    </a:cubicBezTo>
                    <a:cubicBezTo>
                      <a:pt x="1210" y="19207"/>
                      <a:pt x="4462" y="19385"/>
                      <a:pt x="9098" y="19385"/>
                    </a:cubicBezTo>
                    <a:cubicBezTo>
                      <a:pt x="14300" y="19385"/>
                      <a:pt x="21246" y="19160"/>
                      <a:pt x="27624" y="19160"/>
                    </a:cubicBezTo>
                    <a:cubicBezTo>
                      <a:pt x="31844" y="19160"/>
                      <a:pt x="39110" y="19270"/>
                      <a:pt x="45748" y="19270"/>
                    </a:cubicBezTo>
                    <a:cubicBezTo>
                      <a:pt x="52642" y="19270"/>
                      <a:pt x="58858" y="19152"/>
                      <a:pt x="60283" y="18671"/>
                    </a:cubicBezTo>
                    <a:cubicBezTo>
                      <a:pt x="61228" y="18356"/>
                      <a:pt x="61088" y="13741"/>
                      <a:pt x="61053" y="11258"/>
                    </a:cubicBezTo>
                    <a:cubicBezTo>
                      <a:pt x="61018" y="7971"/>
                      <a:pt x="61263" y="1852"/>
                      <a:pt x="60423" y="838"/>
                    </a:cubicBezTo>
                    <a:cubicBezTo>
                      <a:pt x="59920" y="238"/>
                      <a:pt x="52050" y="1"/>
                      <a:pt x="43319" y="1"/>
                    </a:cubicBezTo>
                    <a:close/>
                  </a:path>
                </a:pathLst>
              </a:custGeom>
              <a:solidFill>
                <a:schemeClr val="dk2"/>
              </a:solidFill>
              <a:ln>
                <a:noFill/>
              </a:ln>
            </p:spPr>
            <p:txBody>
              <a:bodyPr spcFirstLastPara="1" wrap="square" lIns="91425" tIns="91425" rIns="91425" bIns="91425" anchor="ctr" anchorCtr="0">
                <a:noAutofit/>
              </a:bodyPr>
              <a:lstStyle/>
              <a:p>
                <a:endParaRPr/>
              </a:p>
            </p:txBody>
          </p:sp>
          <p:sp>
            <p:nvSpPr>
              <p:cNvPr id="461" name="Google Shape;461;p19"/>
              <p:cNvSpPr/>
              <p:nvPr/>
            </p:nvSpPr>
            <p:spPr>
              <a:xfrm>
                <a:off x="457250" y="2109575"/>
                <a:ext cx="1438358" cy="416770"/>
              </a:xfrm>
              <a:custGeom>
                <a:avLst/>
                <a:gdLst/>
                <a:ahLst/>
                <a:cxnLst/>
                <a:rect l="l" t="t" r="r" b="b"/>
                <a:pathLst>
                  <a:path w="61298" h="20037" fill="none" extrusionOk="0">
                    <a:moveTo>
                      <a:pt x="1190" y="1049"/>
                    </a:moveTo>
                    <a:cubicBezTo>
                      <a:pt x="1" y="1609"/>
                      <a:pt x="141" y="8112"/>
                      <a:pt x="281" y="10735"/>
                    </a:cubicBezTo>
                    <a:cubicBezTo>
                      <a:pt x="315" y="11714"/>
                      <a:pt x="106" y="16400"/>
                      <a:pt x="980" y="18672"/>
                    </a:cubicBezTo>
                    <a:cubicBezTo>
                      <a:pt x="1504" y="20036"/>
                      <a:pt x="15561" y="19267"/>
                      <a:pt x="27625" y="19267"/>
                    </a:cubicBezTo>
                    <a:cubicBezTo>
                      <a:pt x="36227" y="19267"/>
                      <a:pt x="57486" y="19721"/>
                      <a:pt x="60284" y="18777"/>
                    </a:cubicBezTo>
                    <a:cubicBezTo>
                      <a:pt x="61263" y="18463"/>
                      <a:pt x="61088" y="13882"/>
                      <a:pt x="61053" y="11434"/>
                    </a:cubicBezTo>
                    <a:cubicBezTo>
                      <a:pt x="61018" y="8182"/>
                      <a:pt x="61298" y="2133"/>
                      <a:pt x="60424" y="1119"/>
                    </a:cubicBezTo>
                    <a:cubicBezTo>
                      <a:pt x="59724" y="245"/>
                      <a:pt x="43290" y="175"/>
                      <a:pt x="31436" y="420"/>
                    </a:cubicBezTo>
                    <a:cubicBezTo>
                      <a:pt x="21680" y="664"/>
                      <a:pt x="3393" y="0"/>
                      <a:pt x="1190" y="10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462" name="Google Shape;462;p19"/>
            <p:cNvGrpSpPr/>
            <p:nvPr/>
          </p:nvGrpSpPr>
          <p:grpSpPr>
            <a:xfrm>
              <a:off x="1108234" y="2764876"/>
              <a:ext cx="175808" cy="188240"/>
              <a:chOff x="1481980" y="2764876"/>
              <a:chExt cx="175808" cy="188240"/>
            </a:xfrm>
          </p:grpSpPr>
          <p:sp>
            <p:nvSpPr>
              <p:cNvPr id="463" name="Google Shape;463;p19"/>
              <p:cNvSpPr/>
              <p:nvPr/>
            </p:nvSpPr>
            <p:spPr>
              <a:xfrm>
                <a:off x="1481980" y="2785718"/>
                <a:ext cx="155157" cy="147035"/>
              </a:xfrm>
              <a:custGeom>
                <a:avLst/>
                <a:gdLst/>
                <a:ahLst/>
                <a:cxnLst/>
                <a:rect l="l" t="t" r="r" b="b"/>
                <a:pathLst>
                  <a:path w="7438" h="7069" extrusionOk="0">
                    <a:moveTo>
                      <a:pt x="4514" y="1"/>
                    </a:moveTo>
                    <a:cubicBezTo>
                      <a:pt x="3820" y="1"/>
                      <a:pt x="3052" y="234"/>
                      <a:pt x="2273" y="747"/>
                    </a:cubicBezTo>
                    <a:cubicBezTo>
                      <a:pt x="0" y="2250"/>
                      <a:pt x="664" y="6446"/>
                      <a:pt x="3287" y="6971"/>
                    </a:cubicBezTo>
                    <a:cubicBezTo>
                      <a:pt x="3621" y="7037"/>
                      <a:pt x="3940" y="7069"/>
                      <a:pt x="4240" y="7069"/>
                    </a:cubicBezTo>
                    <a:cubicBezTo>
                      <a:pt x="6174" y="7069"/>
                      <a:pt x="7383" y="5734"/>
                      <a:pt x="7413" y="3404"/>
                    </a:cubicBezTo>
                    <a:cubicBezTo>
                      <a:pt x="7438" y="1353"/>
                      <a:pt x="6188" y="1"/>
                      <a:pt x="451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64" name="Google Shape;464;p19"/>
              <p:cNvSpPr/>
              <p:nvPr/>
            </p:nvSpPr>
            <p:spPr>
              <a:xfrm>
                <a:off x="1502402" y="2806081"/>
                <a:ext cx="155386" cy="147035"/>
              </a:xfrm>
              <a:custGeom>
                <a:avLst/>
                <a:gdLst/>
                <a:ahLst/>
                <a:cxnLst/>
                <a:rect l="l" t="t" r="r" b="b"/>
                <a:pathLst>
                  <a:path w="7449" h="7069" extrusionOk="0">
                    <a:moveTo>
                      <a:pt x="4528" y="1"/>
                    </a:moveTo>
                    <a:cubicBezTo>
                      <a:pt x="3837" y="1"/>
                      <a:pt x="3077" y="234"/>
                      <a:pt x="2308" y="747"/>
                    </a:cubicBezTo>
                    <a:cubicBezTo>
                      <a:pt x="0" y="2250"/>
                      <a:pt x="699" y="6446"/>
                      <a:pt x="3322" y="6971"/>
                    </a:cubicBezTo>
                    <a:cubicBezTo>
                      <a:pt x="3656" y="7037"/>
                      <a:pt x="3975" y="7069"/>
                      <a:pt x="4276" y="7069"/>
                    </a:cubicBezTo>
                    <a:cubicBezTo>
                      <a:pt x="6209" y="7069"/>
                      <a:pt x="7418" y="5734"/>
                      <a:pt x="7448" y="3404"/>
                    </a:cubicBezTo>
                    <a:cubicBezTo>
                      <a:pt x="7448" y="1353"/>
                      <a:pt x="6191" y="1"/>
                      <a:pt x="4528" y="1"/>
                    </a:cubicBezTo>
                    <a:close/>
                  </a:path>
                </a:pathLst>
              </a:custGeom>
              <a:solidFill>
                <a:schemeClr val="dk2"/>
              </a:solidFill>
              <a:ln>
                <a:noFill/>
              </a:ln>
            </p:spPr>
            <p:txBody>
              <a:bodyPr spcFirstLastPara="1" wrap="square" lIns="91425" tIns="91425" rIns="91425" bIns="91425" anchor="ctr" anchorCtr="0">
                <a:noAutofit/>
              </a:bodyPr>
              <a:lstStyle/>
              <a:p>
                <a:endParaRPr/>
              </a:p>
            </p:txBody>
          </p:sp>
          <p:sp>
            <p:nvSpPr>
              <p:cNvPr id="465" name="Google Shape;465;p19"/>
              <p:cNvSpPr/>
              <p:nvPr/>
            </p:nvSpPr>
            <p:spPr>
              <a:xfrm>
                <a:off x="1481980" y="2764876"/>
                <a:ext cx="155365" cy="176030"/>
              </a:xfrm>
              <a:custGeom>
                <a:avLst/>
                <a:gdLst/>
                <a:ahLst/>
                <a:cxnLst/>
                <a:rect l="l" t="t" r="r" b="b"/>
                <a:pathLst>
                  <a:path w="7448" h="8463" fill="none" extrusionOk="0">
                    <a:moveTo>
                      <a:pt x="2273" y="1749"/>
                    </a:moveTo>
                    <a:cubicBezTo>
                      <a:pt x="0" y="3252"/>
                      <a:pt x="664" y="7448"/>
                      <a:pt x="3287" y="7973"/>
                    </a:cubicBezTo>
                    <a:cubicBezTo>
                      <a:pt x="5770" y="8462"/>
                      <a:pt x="7378" y="7098"/>
                      <a:pt x="7413" y="4406"/>
                    </a:cubicBezTo>
                    <a:cubicBezTo>
                      <a:pt x="7448" y="1504"/>
                      <a:pt x="4930" y="0"/>
                      <a:pt x="2273" y="17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466" name="Google Shape;466;p19"/>
            <p:cNvSpPr txBox="1"/>
            <p:nvPr/>
          </p:nvSpPr>
          <p:spPr>
            <a:xfrm>
              <a:off x="543188" y="2153207"/>
              <a:ext cx="1305900" cy="3405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Fira Sans Extra Condensed Medium"/>
                  <a:ea typeface="Fira Sans Extra Condensed Medium"/>
                  <a:cs typeface="Fira Sans Extra Condensed Medium"/>
                  <a:sym typeface="Fira Sans Extra Condensed Medium"/>
                </a:rPr>
                <a:t>OTOMATİK</a:t>
              </a: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467" name="Google Shape;467;p19"/>
            <p:cNvSpPr txBox="1"/>
            <p:nvPr/>
          </p:nvSpPr>
          <p:spPr>
            <a:xfrm>
              <a:off x="543187" y="3359107"/>
              <a:ext cx="1388541" cy="12510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Roboto"/>
                  <a:ea typeface="Roboto"/>
                  <a:cs typeface="Roboto"/>
                  <a:sym typeface="Roboto"/>
                </a:rPr>
                <a:t>Başvurular bakanlık tarafından merkezi olarak otomatik yapılacak.</a:t>
              </a:r>
              <a:endParaRPr dirty="0">
                <a:solidFill>
                  <a:srgbClr val="FFFFFF"/>
                </a:solidFill>
                <a:latin typeface="Roboto"/>
                <a:ea typeface="Roboto"/>
                <a:cs typeface="Roboto"/>
                <a:sym typeface="Roboto"/>
              </a:endParaRPr>
            </a:p>
          </p:txBody>
        </p:sp>
      </p:grpSp>
      <p:grpSp>
        <p:nvGrpSpPr>
          <p:cNvPr id="468" name="Google Shape;468;p19"/>
          <p:cNvGrpSpPr/>
          <p:nvPr/>
        </p:nvGrpSpPr>
        <p:grpSpPr>
          <a:xfrm>
            <a:off x="3602490" y="1669187"/>
            <a:ext cx="2006816" cy="4089168"/>
            <a:chOff x="2627784" y="1219332"/>
            <a:chExt cx="1728192" cy="3656674"/>
          </a:xfrm>
        </p:grpSpPr>
        <p:sp>
          <p:nvSpPr>
            <p:cNvPr id="469" name="Google Shape;469;p19"/>
            <p:cNvSpPr/>
            <p:nvPr/>
          </p:nvSpPr>
          <p:spPr>
            <a:xfrm>
              <a:off x="3368068" y="2785739"/>
              <a:ext cx="155365" cy="147534"/>
            </a:xfrm>
            <a:custGeom>
              <a:avLst/>
              <a:gdLst/>
              <a:ahLst/>
              <a:cxnLst/>
              <a:rect l="l" t="t" r="r" b="b"/>
              <a:pathLst>
                <a:path w="7448" h="7093" extrusionOk="0">
                  <a:moveTo>
                    <a:pt x="4524" y="1"/>
                  </a:moveTo>
                  <a:cubicBezTo>
                    <a:pt x="3835" y="1"/>
                    <a:pt x="3076" y="234"/>
                    <a:pt x="2308" y="746"/>
                  </a:cubicBezTo>
                  <a:cubicBezTo>
                    <a:pt x="0" y="2249"/>
                    <a:pt x="699" y="6445"/>
                    <a:pt x="3322" y="7005"/>
                  </a:cubicBezTo>
                  <a:cubicBezTo>
                    <a:pt x="3643" y="7063"/>
                    <a:pt x="3950" y="7092"/>
                    <a:pt x="4240" y="7092"/>
                  </a:cubicBezTo>
                  <a:cubicBezTo>
                    <a:pt x="6195" y="7092"/>
                    <a:pt x="7418" y="5782"/>
                    <a:pt x="7448" y="3438"/>
                  </a:cubicBezTo>
                  <a:cubicBezTo>
                    <a:pt x="7448" y="1361"/>
                    <a:pt x="6189" y="1"/>
                    <a:pt x="452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70" name="Google Shape;470;p19"/>
            <p:cNvSpPr/>
            <p:nvPr/>
          </p:nvSpPr>
          <p:spPr>
            <a:xfrm>
              <a:off x="3368172" y="2806081"/>
              <a:ext cx="155157" cy="147035"/>
            </a:xfrm>
            <a:custGeom>
              <a:avLst/>
              <a:gdLst/>
              <a:ahLst/>
              <a:cxnLst/>
              <a:rect l="l" t="t" r="r" b="b"/>
              <a:pathLst>
                <a:path w="7438" h="7069" extrusionOk="0">
                  <a:moveTo>
                    <a:pt x="4515" y="1"/>
                  </a:moveTo>
                  <a:cubicBezTo>
                    <a:pt x="3820" y="1"/>
                    <a:pt x="3052" y="234"/>
                    <a:pt x="2273" y="747"/>
                  </a:cubicBezTo>
                  <a:cubicBezTo>
                    <a:pt x="0" y="2250"/>
                    <a:pt x="664" y="6446"/>
                    <a:pt x="3322" y="6971"/>
                  </a:cubicBezTo>
                  <a:cubicBezTo>
                    <a:pt x="3651" y="7037"/>
                    <a:pt x="3966" y="7069"/>
                    <a:pt x="4265" y="7069"/>
                  </a:cubicBezTo>
                  <a:cubicBezTo>
                    <a:pt x="6182" y="7069"/>
                    <a:pt x="7413" y="5734"/>
                    <a:pt x="7413" y="3404"/>
                  </a:cubicBezTo>
                  <a:cubicBezTo>
                    <a:pt x="7438" y="1353"/>
                    <a:pt x="6188" y="1"/>
                    <a:pt x="4515"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grpSp>
          <p:nvGrpSpPr>
            <p:cNvPr id="471" name="Google Shape;471;p19"/>
            <p:cNvGrpSpPr/>
            <p:nvPr/>
          </p:nvGrpSpPr>
          <p:grpSpPr>
            <a:xfrm>
              <a:off x="2627784" y="3156900"/>
              <a:ext cx="1728192" cy="1719106"/>
              <a:chOff x="2609020" y="3156900"/>
              <a:chExt cx="1728192" cy="1719106"/>
            </a:xfrm>
          </p:grpSpPr>
          <p:sp>
            <p:nvSpPr>
              <p:cNvPr id="472" name="Google Shape;472;p19"/>
              <p:cNvSpPr/>
              <p:nvPr/>
            </p:nvSpPr>
            <p:spPr>
              <a:xfrm>
                <a:off x="2690925" y="3175183"/>
                <a:ext cx="1427957" cy="1557192"/>
              </a:xfrm>
              <a:custGeom>
                <a:avLst/>
                <a:gdLst/>
                <a:ahLst/>
                <a:cxnLst/>
                <a:rect l="l" t="t" r="r" b="b"/>
                <a:pathLst>
                  <a:path w="56508" h="74865" extrusionOk="0">
                    <a:moveTo>
                      <a:pt x="7536" y="1"/>
                    </a:moveTo>
                    <a:cubicBezTo>
                      <a:pt x="4442" y="1"/>
                      <a:pt x="2145" y="148"/>
                      <a:pt x="1609" y="590"/>
                    </a:cubicBezTo>
                    <a:cubicBezTo>
                      <a:pt x="350" y="1569"/>
                      <a:pt x="735" y="10835"/>
                      <a:pt x="560" y="19996"/>
                    </a:cubicBezTo>
                    <a:cubicBezTo>
                      <a:pt x="385" y="29158"/>
                      <a:pt x="420" y="51082"/>
                      <a:pt x="560" y="55383"/>
                    </a:cubicBezTo>
                    <a:cubicBezTo>
                      <a:pt x="700" y="59684"/>
                      <a:pt x="1" y="72097"/>
                      <a:pt x="1015" y="73566"/>
                    </a:cubicBezTo>
                    <a:cubicBezTo>
                      <a:pt x="1830" y="74718"/>
                      <a:pt x="9786" y="74831"/>
                      <a:pt x="14419" y="74831"/>
                    </a:cubicBezTo>
                    <a:cubicBezTo>
                      <a:pt x="15549" y="74831"/>
                      <a:pt x="16482" y="74824"/>
                      <a:pt x="17065" y="74824"/>
                    </a:cubicBezTo>
                    <a:cubicBezTo>
                      <a:pt x="18480" y="74824"/>
                      <a:pt x="21679" y="74864"/>
                      <a:pt x="24990" y="74864"/>
                    </a:cubicBezTo>
                    <a:cubicBezTo>
                      <a:pt x="28632" y="74864"/>
                      <a:pt x="32408" y="74816"/>
                      <a:pt x="34093" y="74615"/>
                    </a:cubicBezTo>
                    <a:cubicBezTo>
                      <a:pt x="34780" y="74540"/>
                      <a:pt x="36092" y="74520"/>
                      <a:pt x="37742" y="74520"/>
                    </a:cubicBezTo>
                    <a:cubicBezTo>
                      <a:pt x="39756" y="74520"/>
                      <a:pt x="42271" y="74550"/>
                      <a:pt x="44762" y="74550"/>
                    </a:cubicBezTo>
                    <a:cubicBezTo>
                      <a:pt x="49799" y="74550"/>
                      <a:pt x="54735" y="74425"/>
                      <a:pt x="55213" y="73671"/>
                    </a:cubicBezTo>
                    <a:cubicBezTo>
                      <a:pt x="56088" y="72237"/>
                      <a:pt x="55948" y="59334"/>
                      <a:pt x="55913" y="51991"/>
                    </a:cubicBezTo>
                    <a:cubicBezTo>
                      <a:pt x="55878" y="42270"/>
                      <a:pt x="56262" y="28808"/>
                      <a:pt x="56367" y="21990"/>
                    </a:cubicBezTo>
                    <a:cubicBezTo>
                      <a:pt x="56507" y="15136"/>
                      <a:pt x="56193" y="1464"/>
                      <a:pt x="55458" y="555"/>
                    </a:cubicBezTo>
                    <a:cubicBezTo>
                      <a:pt x="55163" y="190"/>
                      <a:pt x="51843" y="61"/>
                      <a:pt x="47634" y="61"/>
                    </a:cubicBezTo>
                    <a:cubicBezTo>
                      <a:pt x="41366" y="61"/>
                      <a:pt x="33126" y="346"/>
                      <a:pt x="29967" y="555"/>
                    </a:cubicBezTo>
                    <a:cubicBezTo>
                      <a:pt x="29474" y="587"/>
                      <a:pt x="28843" y="601"/>
                      <a:pt x="28103" y="601"/>
                    </a:cubicBezTo>
                    <a:cubicBezTo>
                      <a:pt x="23269" y="601"/>
                      <a:pt x="13779" y="1"/>
                      <a:pt x="7536"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73" name="Google Shape;473;p19"/>
              <p:cNvSpPr/>
              <p:nvPr/>
            </p:nvSpPr>
            <p:spPr>
              <a:xfrm>
                <a:off x="2681027" y="3208235"/>
                <a:ext cx="1656185" cy="1667771"/>
              </a:xfrm>
              <a:custGeom>
                <a:avLst/>
                <a:gdLst/>
                <a:ahLst/>
                <a:cxnLst/>
                <a:rect l="l" t="t" r="r" b="b"/>
                <a:pathLst>
                  <a:path w="56508" h="74849" extrusionOk="0">
                    <a:moveTo>
                      <a:pt x="7513" y="1"/>
                    </a:moveTo>
                    <a:cubicBezTo>
                      <a:pt x="4431" y="1"/>
                      <a:pt x="2144" y="144"/>
                      <a:pt x="1609" y="574"/>
                    </a:cubicBezTo>
                    <a:cubicBezTo>
                      <a:pt x="351" y="1553"/>
                      <a:pt x="735" y="10820"/>
                      <a:pt x="560" y="19981"/>
                    </a:cubicBezTo>
                    <a:cubicBezTo>
                      <a:pt x="386" y="29142"/>
                      <a:pt x="421" y="51101"/>
                      <a:pt x="560" y="55402"/>
                    </a:cubicBezTo>
                    <a:cubicBezTo>
                      <a:pt x="700" y="59703"/>
                      <a:pt x="1" y="72117"/>
                      <a:pt x="1015" y="73550"/>
                    </a:cubicBezTo>
                    <a:cubicBezTo>
                      <a:pt x="1830" y="74703"/>
                      <a:pt x="9787" y="74816"/>
                      <a:pt x="14420" y="74816"/>
                    </a:cubicBezTo>
                    <a:cubicBezTo>
                      <a:pt x="15550" y="74816"/>
                      <a:pt x="16482" y="74809"/>
                      <a:pt x="17065" y="74809"/>
                    </a:cubicBezTo>
                    <a:cubicBezTo>
                      <a:pt x="18480" y="74809"/>
                      <a:pt x="21680" y="74849"/>
                      <a:pt x="24990" y="74849"/>
                    </a:cubicBezTo>
                    <a:cubicBezTo>
                      <a:pt x="28632" y="74849"/>
                      <a:pt x="32409" y="74801"/>
                      <a:pt x="34094" y="74599"/>
                    </a:cubicBezTo>
                    <a:cubicBezTo>
                      <a:pt x="34780" y="74525"/>
                      <a:pt x="36093" y="74504"/>
                      <a:pt x="37743" y="74504"/>
                    </a:cubicBezTo>
                    <a:cubicBezTo>
                      <a:pt x="39756" y="74504"/>
                      <a:pt x="42271" y="74535"/>
                      <a:pt x="44762" y="74535"/>
                    </a:cubicBezTo>
                    <a:cubicBezTo>
                      <a:pt x="49799" y="74535"/>
                      <a:pt x="54735" y="74410"/>
                      <a:pt x="55214" y="73655"/>
                    </a:cubicBezTo>
                    <a:cubicBezTo>
                      <a:pt x="56088" y="72221"/>
                      <a:pt x="55948" y="59319"/>
                      <a:pt x="55913" y="51976"/>
                    </a:cubicBezTo>
                    <a:cubicBezTo>
                      <a:pt x="55878" y="42255"/>
                      <a:pt x="56263" y="28793"/>
                      <a:pt x="56368" y="21974"/>
                    </a:cubicBezTo>
                    <a:cubicBezTo>
                      <a:pt x="56508" y="15121"/>
                      <a:pt x="56193" y="1449"/>
                      <a:pt x="55459" y="539"/>
                    </a:cubicBezTo>
                    <a:cubicBezTo>
                      <a:pt x="55164" y="174"/>
                      <a:pt x="51843" y="46"/>
                      <a:pt x="47634" y="46"/>
                    </a:cubicBezTo>
                    <a:cubicBezTo>
                      <a:pt x="41366" y="46"/>
                      <a:pt x="33126" y="330"/>
                      <a:pt x="29968" y="539"/>
                    </a:cubicBezTo>
                    <a:cubicBezTo>
                      <a:pt x="29465" y="573"/>
                      <a:pt x="28819" y="587"/>
                      <a:pt x="28061" y="587"/>
                    </a:cubicBezTo>
                    <a:cubicBezTo>
                      <a:pt x="23208" y="587"/>
                      <a:pt x="13738" y="1"/>
                      <a:pt x="7513"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474" name="Google Shape;474;p19"/>
              <p:cNvSpPr/>
              <p:nvPr/>
            </p:nvSpPr>
            <p:spPr>
              <a:xfrm>
                <a:off x="2609020" y="3156900"/>
                <a:ext cx="1625565" cy="1647099"/>
              </a:xfrm>
              <a:custGeom>
                <a:avLst/>
                <a:gdLst/>
                <a:ahLst/>
                <a:cxnLst/>
                <a:rect l="l" t="t" r="r" b="b"/>
                <a:pathLst>
                  <a:path w="56508" h="75984" fill="none" extrusionOk="0">
                    <a:moveTo>
                      <a:pt x="1609" y="1469"/>
                    </a:moveTo>
                    <a:cubicBezTo>
                      <a:pt x="350" y="2448"/>
                      <a:pt x="735" y="11714"/>
                      <a:pt x="560" y="20875"/>
                    </a:cubicBezTo>
                    <a:cubicBezTo>
                      <a:pt x="385" y="30037"/>
                      <a:pt x="420" y="51961"/>
                      <a:pt x="560" y="56262"/>
                    </a:cubicBezTo>
                    <a:cubicBezTo>
                      <a:pt x="700" y="60563"/>
                      <a:pt x="1" y="72976"/>
                      <a:pt x="1015" y="74445"/>
                    </a:cubicBezTo>
                    <a:cubicBezTo>
                      <a:pt x="2029" y="75878"/>
                      <a:pt x="14092" y="75703"/>
                      <a:pt x="17065"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475" name="Google Shape;475;p19"/>
            <p:cNvGrpSpPr/>
            <p:nvPr/>
          </p:nvGrpSpPr>
          <p:grpSpPr>
            <a:xfrm>
              <a:off x="3124069" y="1219332"/>
              <a:ext cx="643364" cy="641638"/>
              <a:chOff x="3247534" y="1219332"/>
              <a:chExt cx="643364" cy="641638"/>
            </a:xfrm>
          </p:grpSpPr>
          <p:sp>
            <p:nvSpPr>
              <p:cNvPr id="476" name="Google Shape;476;p19"/>
              <p:cNvSpPr/>
              <p:nvPr/>
            </p:nvSpPr>
            <p:spPr>
              <a:xfrm>
                <a:off x="3247534" y="1221787"/>
                <a:ext cx="615641" cy="611936"/>
              </a:xfrm>
              <a:custGeom>
                <a:avLst/>
                <a:gdLst/>
                <a:ahLst/>
                <a:cxnLst/>
                <a:rect l="l" t="t" r="r" b="b"/>
                <a:pathLst>
                  <a:path w="29513" h="29420" extrusionOk="0">
                    <a:moveTo>
                      <a:pt x="15425" y="0"/>
                    </a:moveTo>
                    <a:cubicBezTo>
                      <a:pt x="15191" y="0"/>
                      <a:pt x="14956" y="8"/>
                      <a:pt x="14722" y="23"/>
                    </a:cubicBezTo>
                    <a:cubicBezTo>
                      <a:pt x="11260" y="23"/>
                      <a:pt x="7134" y="1666"/>
                      <a:pt x="4861" y="3799"/>
                    </a:cubicBezTo>
                    <a:cubicBezTo>
                      <a:pt x="2588" y="5932"/>
                      <a:pt x="1" y="9569"/>
                      <a:pt x="71" y="13240"/>
                    </a:cubicBezTo>
                    <a:cubicBezTo>
                      <a:pt x="176" y="16912"/>
                      <a:pt x="385" y="19709"/>
                      <a:pt x="3043" y="23695"/>
                    </a:cubicBezTo>
                    <a:cubicBezTo>
                      <a:pt x="4476" y="25968"/>
                      <a:pt x="6679" y="27646"/>
                      <a:pt x="9267" y="28381"/>
                    </a:cubicBezTo>
                    <a:cubicBezTo>
                      <a:pt x="10188" y="28713"/>
                      <a:pt x="12548" y="29420"/>
                      <a:pt x="15118" y="29420"/>
                    </a:cubicBezTo>
                    <a:cubicBezTo>
                      <a:pt x="16062" y="29420"/>
                      <a:pt x="17034" y="29324"/>
                      <a:pt x="17974" y="29080"/>
                    </a:cubicBezTo>
                    <a:cubicBezTo>
                      <a:pt x="21435" y="28136"/>
                      <a:pt x="24163" y="26877"/>
                      <a:pt x="25981" y="24185"/>
                    </a:cubicBezTo>
                    <a:cubicBezTo>
                      <a:pt x="27764" y="21492"/>
                      <a:pt x="29513" y="18870"/>
                      <a:pt x="29443" y="14709"/>
                    </a:cubicBezTo>
                    <a:cubicBezTo>
                      <a:pt x="29338" y="10548"/>
                      <a:pt x="27869" y="7610"/>
                      <a:pt x="26646" y="6142"/>
                    </a:cubicBezTo>
                    <a:cubicBezTo>
                      <a:pt x="25422" y="4638"/>
                      <a:pt x="23429" y="2610"/>
                      <a:pt x="21086" y="1456"/>
                    </a:cubicBezTo>
                    <a:cubicBezTo>
                      <a:pt x="19336" y="519"/>
                      <a:pt x="17391" y="0"/>
                      <a:pt x="15425"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77" name="Google Shape;477;p19"/>
              <p:cNvSpPr/>
              <p:nvPr/>
            </p:nvSpPr>
            <p:spPr>
              <a:xfrm>
                <a:off x="3274526" y="1248868"/>
                <a:ext cx="616371" cy="612102"/>
              </a:xfrm>
              <a:custGeom>
                <a:avLst/>
                <a:gdLst/>
                <a:ahLst/>
                <a:cxnLst/>
                <a:rect l="l" t="t" r="r" b="b"/>
                <a:pathLst>
                  <a:path w="29548" h="29428" extrusionOk="0">
                    <a:moveTo>
                      <a:pt x="15307" y="0"/>
                    </a:moveTo>
                    <a:cubicBezTo>
                      <a:pt x="15112" y="0"/>
                      <a:pt x="14916" y="5"/>
                      <a:pt x="14722" y="14"/>
                    </a:cubicBezTo>
                    <a:cubicBezTo>
                      <a:pt x="11260" y="14"/>
                      <a:pt x="7134" y="1693"/>
                      <a:pt x="4861" y="3791"/>
                    </a:cubicBezTo>
                    <a:cubicBezTo>
                      <a:pt x="2588" y="5924"/>
                      <a:pt x="1" y="9595"/>
                      <a:pt x="70" y="13232"/>
                    </a:cubicBezTo>
                    <a:cubicBezTo>
                      <a:pt x="175" y="16903"/>
                      <a:pt x="385" y="19701"/>
                      <a:pt x="3043" y="23687"/>
                    </a:cubicBezTo>
                    <a:cubicBezTo>
                      <a:pt x="4476" y="25960"/>
                      <a:pt x="6679" y="27638"/>
                      <a:pt x="9267" y="28407"/>
                    </a:cubicBezTo>
                    <a:cubicBezTo>
                      <a:pt x="10184" y="28713"/>
                      <a:pt x="12530" y="29427"/>
                      <a:pt x="15089" y="29427"/>
                    </a:cubicBezTo>
                    <a:cubicBezTo>
                      <a:pt x="16042" y="29427"/>
                      <a:pt x="17024" y="29328"/>
                      <a:pt x="17974" y="29072"/>
                    </a:cubicBezTo>
                    <a:cubicBezTo>
                      <a:pt x="21435" y="28163"/>
                      <a:pt x="24163" y="26904"/>
                      <a:pt x="25981" y="24211"/>
                    </a:cubicBezTo>
                    <a:cubicBezTo>
                      <a:pt x="27764" y="21519"/>
                      <a:pt x="29548" y="18896"/>
                      <a:pt x="29443" y="14735"/>
                    </a:cubicBezTo>
                    <a:cubicBezTo>
                      <a:pt x="29338" y="10574"/>
                      <a:pt x="27869" y="7602"/>
                      <a:pt x="26680" y="6134"/>
                    </a:cubicBezTo>
                    <a:cubicBezTo>
                      <a:pt x="25456" y="4665"/>
                      <a:pt x="23428" y="2602"/>
                      <a:pt x="21121" y="1448"/>
                    </a:cubicBezTo>
                    <a:cubicBezTo>
                      <a:pt x="19336" y="492"/>
                      <a:pt x="17318" y="0"/>
                      <a:pt x="15307" y="0"/>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478" name="Google Shape;478;p19"/>
              <p:cNvSpPr/>
              <p:nvPr/>
            </p:nvSpPr>
            <p:spPr>
              <a:xfrm>
                <a:off x="3364975" y="1282419"/>
                <a:ext cx="449345" cy="453939"/>
              </a:xfrm>
              <a:custGeom>
                <a:avLst/>
                <a:gdLst/>
                <a:ahLst/>
                <a:cxnLst/>
                <a:rect l="l" t="t" r="r" b="b"/>
                <a:pathLst>
                  <a:path w="21541" h="21824" extrusionOk="0">
                    <a:moveTo>
                      <a:pt x="10453" y="0"/>
                    </a:moveTo>
                    <a:cubicBezTo>
                      <a:pt x="9932" y="0"/>
                      <a:pt x="9386" y="37"/>
                      <a:pt x="8812" y="115"/>
                    </a:cubicBezTo>
                    <a:cubicBezTo>
                      <a:pt x="3637" y="814"/>
                      <a:pt x="0" y="4486"/>
                      <a:pt x="0" y="10535"/>
                    </a:cubicBezTo>
                    <a:cubicBezTo>
                      <a:pt x="0" y="17248"/>
                      <a:pt x="5875" y="21095"/>
                      <a:pt x="9197" y="21619"/>
                    </a:cubicBezTo>
                    <a:cubicBezTo>
                      <a:pt x="9958" y="21740"/>
                      <a:pt x="10863" y="21823"/>
                      <a:pt x="11823" y="21823"/>
                    </a:cubicBezTo>
                    <a:cubicBezTo>
                      <a:pt x="15051" y="21823"/>
                      <a:pt x="18904" y="20879"/>
                      <a:pt x="20036" y="17213"/>
                    </a:cubicBezTo>
                    <a:cubicBezTo>
                      <a:pt x="21540" y="12458"/>
                      <a:pt x="21120" y="7108"/>
                      <a:pt x="18288" y="3961"/>
                    </a:cubicBezTo>
                    <a:cubicBezTo>
                      <a:pt x="16251" y="1650"/>
                      <a:pt x="13923" y="0"/>
                      <a:pt x="10453" y="0"/>
                    </a:cubicBezTo>
                    <a:close/>
                  </a:path>
                </a:pathLst>
              </a:custGeom>
              <a:solidFill>
                <a:srgbClr val="231F20">
                  <a:alpha val="18230"/>
                </a:srgbClr>
              </a:solidFill>
              <a:ln>
                <a:noFill/>
              </a:ln>
            </p:spPr>
            <p:txBody>
              <a:bodyPr spcFirstLastPara="1" wrap="square" lIns="91425" tIns="91425" rIns="91425" bIns="91425" anchor="ctr" anchorCtr="0">
                <a:noAutofit/>
              </a:bodyPr>
              <a:lstStyle/>
              <a:p>
                <a:endParaRPr/>
              </a:p>
            </p:txBody>
          </p:sp>
          <p:sp>
            <p:nvSpPr>
              <p:cNvPr id="479" name="Google Shape;479;p19"/>
              <p:cNvSpPr/>
              <p:nvPr/>
            </p:nvSpPr>
            <p:spPr>
              <a:xfrm>
                <a:off x="3373007" y="1369737"/>
                <a:ext cx="361066" cy="350147"/>
              </a:xfrm>
              <a:custGeom>
                <a:avLst/>
                <a:gdLst/>
                <a:ahLst/>
                <a:cxnLst/>
                <a:rect l="l" t="t" r="r" b="b"/>
                <a:pathLst>
                  <a:path w="17309" h="16834" extrusionOk="0">
                    <a:moveTo>
                      <a:pt x="13816" y="1"/>
                    </a:moveTo>
                    <a:cubicBezTo>
                      <a:pt x="13103" y="1"/>
                      <a:pt x="12523" y="456"/>
                      <a:pt x="12413" y="1372"/>
                    </a:cubicBezTo>
                    <a:cubicBezTo>
                      <a:pt x="12323" y="2091"/>
                      <a:pt x="11848" y="2990"/>
                      <a:pt x="11208" y="2990"/>
                    </a:cubicBezTo>
                    <a:cubicBezTo>
                      <a:pt x="11101" y="2990"/>
                      <a:pt x="10990" y="2965"/>
                      <a:pt x="10875" y="2910"/>
                    </a:cubicBezTo>
                    <a:cubicBezTo>
                      <a:pt x="10121" y="2550"/>
                      <a:pt x="8601" y="716"/>
                      <a:pt x="8095" y="716"/>
                    </a:cubicBezTo>
                    <a:cubicBezTo>
                      <a:pt x="8061" y="716"/>
                      <a:pt x="8032" y="724"/>
                      <a:pt x="8007" y="742"/>
                    </a:cubicBezTo>
                    <a:cubicBezTo>
                      <a:pt x="7588" y="1022"/>
                      <a:pt x="5595" y="2665"/>
                      <a:pt x="5350" y="3400"/>
                    </a:cubicBezTo>
                    <a:cubicBezTo>
                      <a:pt x="5117" y="4065"/>
                      <a:pt x="5866" y="5333"/>
                      <a:pt x="7115" y="5333"/>
                    </a:cubicBezTo>
                    <a:cubicBezTo>
                      <a:pt x="7178" y="5333"/>
                      <a:pt x="7242" y="5330"/>
                      <a:pt x="7308" y="5323"/>
                    </a:cubicBezTo>
                    <a:cubicBezTo>
                      <a:pt x="7342" y="5319"/>
                      <a:pt x="7376" y="5317"/>
                      <a:pt x="7410" y="5317"/>
                    </a:cubicBezTo>
                    <a:cubicBezTo>
                      <a:pt x="8673" y="5317"/>
                      <a:pt x="9331" y="7833"/>
                      <a:pt x="7833" y="8889"/>
                    </a:cubicBezTo>
                    <a:cubicBezTo>
                      <a:pt x="7468" y="9154"/>
                      <a:pt x="7017" y="9276"/>
                      <a:pt x="6578" y="9276"/>
                    </a:cubicBezTo>
                    <a:cubicBezTo>
                      <a:pt x="5628" y="9276"/>
                      <a:pt x="4739" y="8704"/>
                      <a:pt x="4930" y="7770"/>
                    </a:cubicBezTo>
                    <a:cubicBezTo>
                      <a:pt x="5182" y="6608"/>
                      <a:pt x="3994" y="5305"/>
                      <a:pt x="3319" y="5305"/>
                    </a:cubicBezTo>
                    <a:cubicBezTo>
                      <a:pt x="3243" y="5305"/>
                      <a:pt x="3173" y="5322"/>
                      <a:pt x="3112" y="5358"/>
                    </a:cubicBezTo>
                    <a:cubicBezTo>
                      <a:pt x="2553" y="5742"/>
                      <a:pt x="0" y="7945"/>
                      <a:pt x="35" y="8750"/>
                    </a:cubicBezTo>
                    <a:cubicBezTo>
                      <a:pt x="35" y="9064"/>
                      <a:pt x="1678" y="10708"/>
                      <a:pt x="2308" y="11477"/>
                    </a:cubicBezTo>
                    <a:cubicBezTo>
                      <a:pt x="2762" y="12001"/>
                      <a:pt x="5315" y="14169"/>
                      <a:pt x="6294" y="15288"/>
                    </a:cubicBezTo>
                    <a:cubicBezTo>
                      <a:pt x="7212" y="16338"/>
                      <a:pt x="8284" y="16833"/>
                      <a:pt x="8587" y="16833"/>
                    </a:cubicBezTo>
                    <a:cubicBezTo>
                      <a:pt x="8607" y="16833"/>
                      <a:pt x="8624" y="16831"/>
                      <a:pt x="8637" y="16827"/>
                    </a:cubicBezTo>
                    <a:cubicBezTo>
                      <a:pt x="9231" y="16652"/>
                      <a:pt x="10980" y="14729"/>
                      <a:pt x="12169" y="13715"/>
                    </a:cubicBezTo>
                    <a:cubicBezTo>
                      <a:pt x="13322" y="12701"/>
                      <a:pt x="16330" y="9868"/>
                      <a:pt x="16819" y="9134"/>
                    </a:cubicBezTo>
                    <a:cubicBezTo>
                      <a:pt x="17309" y="8400"/>
                      <a:pt x="15071" y="6721"/>
                      <a:pt x="14162" y="5812"/>
                    </a:cubicBezTo>
                    <a:cubicBezTo>
                      <a:pt x="13253" y="4903"/>
                      <a:pt x="14057" y="4099"/>
                      <a:pt x="15071" y="3994"/>
                    </a:cubicBezTo>
                    <a:cubicBezTo>
                      <a:pt x="16050" y="3924"/>
                      <a:pt x="17134" y="2700"/>
                      <a:pt x="15840" y="1127"/>
                    </a:cubicBezTo>
                    <a:cubicBezTo>
                      <a:pt x="15224" y="377"/>
                      <a:pt x="14465" y="1"/>
                      <a:pt x="13816"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80" name="Google Shape;480;p19"/>
              <p:cNvSpPr/>
              <p:nvPr/>
            </p:nvSpPr>
            <p:spPr>
              <a:xfrm>
                <a:off x="3373007" y="1360439"/>
                <a:ext cx="361066" cy="360755"/>
              </a:xfrm>
              <a:custGeom>
                <a:avLst/>
                <a:gdLst/>
                <a:ahLst/>
                <a:cxnLst/>
                <a:rect l="l" t="t" r="r" b="b"/>
                <a:pathLst>
                  <a:path w="17309" h="17344" fill="none" extrusionOk="0">
                    <a:moveTo>
                      <a:pt x="2308" y="11924"/>
                    </a:moveTo>
                    <a:cubicBezTo>
                      <a:pt x="2762" y="12448"/>
                      <a:pt x="5315" y="14616"/>
                      <a:pt x="6294" y="15735"/>
                    </a:cubicBezTo>
                    <a:cubicBezTo>
                      <a:pt x="7273" y="16854"/>
                      <a:pt x="8427" y="17344"/>
                      <a:pt x="8637" y="17274"/>
                    </a:cubicBezTo>
                    <a:cubicBezTo>
                      <a:pt x="9231" y="17099"/>
                      <a:pt x="10980" y="15176"/>
                      <a:pt x="12169" y="14162"/>
                    </a:cubicBezTo>
                    <a:cubicBezTo>
                      <a:pt x="13322" y="13148"/>
                      <a:pt x="16330" y="10315"/>
                      <a:pt x="16819" y="9581"/>
                    </a:cubicBezTo>
                    <a:cubicBezTo>
                      <a:pt x="17309" y="8847"/>
                      <a:pt x="15071" y="7168"/>
                      <a:pt x="14162" y="6259"/>
                    </a:cubicBezTo>
                    <a:cubicBezTo>
                      <a:pt x="13253" y="5350"/>
                      <a:pt x="14057" y="4546"/>
                      <a:pt x="15071" y="4441"/>
                    </a:cubicBezTo>
                    <a:cubicBezTo>
                      <a:pt x="16050" y="4371"/>
                      <a:pt x="17134" y="3147"/>
                      <a:pt x="15840" y="1574"/>
                    </a:cubicBezTo>
                    <a:cubicBezTo>
                      <a:pt x="14546" y="0"/>
                      <a:pt x="12623" y="70"/>
                      <a:pt x="12413" y="1819"/>
                    </a:cubicBezTo>
                    <a:cubicBezTo>
                      <a:pt x="12308" y="2658"/>
                      <a:pt x="11679" y="3742"/>
                      <a:pt x="10875" y="3357"/>
                    </a:cubicBezTo>
                    <a:cubicBezTo>
                      <a:pt x="10071" y="2972"/>
                      <a:pt x="8392" y="909"/>
                      <a:pt x="8007" y="1189"/>
                    </a:cubicBezTo>
                    <a:cubicBezTo>
                      <a:pt x="7588" y="1469"/>
                      <a:pt x="5595" y="3112"/>
                      <a:pt x="5350" y="3847"/>
                    </a:cubicBezTo>
                    <a:cubicBezTo>
                      <a:pt x="5105" y="4546"/>
                      <a:pt x="5944" y="5910"/>
                      <a:pt x="7308" y="5770"/>
                    </a:cubicBezTo>
                    <a:cubicBezTo>
                      <a:pt x="8637" y="5630"/>
                      <a:pt x="9371" y="8252"/>
                      <a:pt x="7833" y="9336"/>
                    </a:cubicBezTo>
                    <a:cubicBezTo>
                      <a:pt x="6679" y="10176"/>
                      <a:pt x="4651" y="9581"/>
                      <a:pt x="4930" y="8217"/>
                    </a:cubicBezTo>
                    <a:cubicBezTo>
                      <a:pt x="5210" y="6924"/>
                      <a:pt x="3707" y="5455"/>
                      <a:pt x="3112" y="5805"/>
                    </a:cubicBezTo>
                    <a:cubicBezTo>
                      <a:pt x="2553" y="6189"/>
                      <a:pt x="0" y="8392"/>
                      <a:pt x="35" y="9197"/>
                    </a:cubicBezTo>
                    <a:cubicBezTo>
                      <a:pt x="35" y="9511"/>
                      <a:pt x="1678" y="11155"/>
                      <a:pt x="2308" y="11924"/>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81" name="Google Shape;481;p19"/>
              <p:cNvSpPr/>
              <p:nvPr/>
            </p:nvSpPr>
            <p:spPr>
              <a:xfrm>
                <a:off x="3247534" y="1219332"/>
                <a:ext cx="615641" cy="626246"/>
              </a:xfrm>
              <a:custGeom>
                <a:avLst/>
                <a:gdLst/>
                <a:ahLst/>
                <a:cxnLst/>
                <a:rect l="l" t="t" r="r" b="b"/>
                <a:pathLst>
                  <a:path w="29513" h="30108" fill="none" extrusionOk="0">
                    <a:moveTo>
                      <a:pt x="14722" y="141"/>
                    </a:moveTo>
                    <a:cubicBezTo>
                      <a:pt x="11260" y="141"/>
                      <a:pt x="7134" y="1784"/>
                      <a:pt x="4861" y="3917"/>
                    </a:cubicBezTo>
                    <a:cubicBezTo>
                      <a:pt x="2588" y="6050"/>
                      <a:pt x="1" y="9687"/>
                      <a:pt x="71" y="13358"/>
                    </a:cubicBezTo>
                    <a:cubicBezTo>
                      <a:pt x="176" y="17030"/>
                      <a:pt x="385" y="19827"/>
                      <a:pt x="3043" y="23813"/>
                    </a:cubicBezTo>
                    <a:cubicBezTo>
                      <a:pt x="4476" y="26086"/>
                      <a:pt x="6679" y="27764"/>
                      <a:pt x="9267" y="28499"/>
                    </a:cubicBezTo>
                    <a:cubicBezTo>
                      <a:pt x="10526" y="28953"/>
                      <a:pt x="14477" y="30107"/>
                      <a:pt x="17974" y="29198"/>
                    </a:cubicBezTo>
                    <a:cubicBezTo>
                      <a:pt x="21435" y="28254"/>
                      <a:pt x="24163" y="26995"/>
                      <a:pt x="25981" y="24303"/>
                    </a:cubicBezTo>
                    <a:cubicBezTo>
                      <a:pt x="27764" y="21610"/>
                      <a:pt x="29513" y="18988"/>
                      <a:pt x="29443" y="14827"/>
                    </a:cubicBezTo>
                    <a:cubicBezTo>
                      <a:pt x="29338" y="10666"/>
                      <a:pt x="27869" y="7728"/>
                      <a:pt x="26646" y="6260"/>
                    </a:cubicBezTo>
                    <a:cubicBezTo>
                      <a:pt x="25422" y="4756"/>
                      <a:pt x="23429" y="2728"/>
                      <a:pt x="21086" y="1574"/>
                    </a:cubicBezTo>
                    <a:cubicBezTo>
                      <a:pt x="19128" y="525"/>
                      <a:pt x="16925" y="1"/>
                      <a:pt x="14722" y="141"/>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482" name="Google Shape;482;p19"/>
            <p:cNvSpPr/>
            <p:nvPr/>
          </p:nvSpPr>
          <p:spPr>
            <a:xfrm>
              <a:off x="3443915" y="1840462"/>
              <a:ext cx="3671" cy="275662"/>
            </a:xfrm>
            <a:custGeom>
              <a:avLst/>
              <a:gdLst/>
              <a:ahLst/>
              <a:cxnLst/>
              <a:rect l="l" t="t" r="r" b="b"/>
              <a:pathLst>
                <a:path w="176" h="13253" fill="none" extrusionOk="0">
                  <a:moveTo>
                    <a:pt x="1" y="0"/>
                  </a:moveTo>
                  <a:cubicBezTo>
                    <a:pt x="1" y="1924"/>
                    <a:pt x="141" y="3357"/>
                    <a:pt x="176" y="4231"/>
                  </a:cubicBezTo>
                  <a:cubicBezTo>
                    <a:pt x="176" y="5106"/>
                    <a:pt x="1" y="11190"/>
                    <a:pt x="176" y="13253"/>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nvGrpSpPr>
            <p:cNvPr id="483" name="Google Shape;483;p19"/>
            <p:cNvGrpSpPr/>
            <p:nvPr/>
          </p:nvGrpSpPr>
          <p:grpSpPr>
            <a:xfrm>
              <a:off x="2710159" y="2109575"/>
              <a:ext cx="1471183" cy="436717"/>
              <a:chOff x="2709793" y="2109575"/>
              <a:chExt cx="1471183" cy="436717"/>
            </a:xfrm>
          </p:grpSpPr>
          <p:sp>
            <p:nvSpPr>
              <p:cNvPr id="484" name="Google Shape;484;p19"/>
              <p:cNvSpPr/>
              <p:nvPr/>
            </p:nvSpPr>
            <p:spPr>
              <a:xfrm>
                <a:off x="2709793" y="2115753"/>
                <a:ext cx="1437536" cy="399069"/>
              </a:xfrm>
              <a:custGeom>
                <a:avLst/>
                <a:gdLst/>
                <a:ahLst/>
                <a:cxnLst/>
                <a:rect l="l" t="t" r="r" b="b"/>
                <a:pathLst>
                  <a:path w="61263" h="19186" extrusionOk="0">
                    <a:moveTo>
                      <a:pt x="43264" y="0"/>
                    </a:moveTo>
                    <a:cubicBezTo>
                      <a:pt x="39280" y="0"/>
                      <a:pt x="35120" y="46"/>
                      <a:pt x="31401" y="123"/>
                    </a:cubicBezTo>
                    <a:cubicBezTo>
                      <a:pt x="29617" y="167"/>
                      <a:pt x="27550" y="182"/>
                      <a:pt x="25348" y="182"/>
                    </a:cubicBezTo>
                    <a:cubicBezTo>
                      <a:pt x="21402" y="182"/>
                      <a:pt x="17026" y="136"/>
                      <a:pt x="13082" y="136"/>
                    </a:cubicBezTo>
                    <a:cubicBezTo>
                      <a:pt x="7192" y="136"/>
                      <a:pt x="2268" y="239"/>
                      <a:pt x="1190" y="752"/>
                    </a:cubicBezTo>
                    <a:cubicBezTo>
                      <a:pt x="1" y="1312"/>
                      <a:pt x="141" y="7815"/>
                      <a:pt x="280" y="10438"/>
                    </a:cubicBezTo>
                    <a:cubicBezTo>
                      <a:pt x="315" y="11417"/>
                      <a:pt x="106" y="16103"/>
                      <a:pt x="945" y="18375"/>
                    </a:cubicBezTo>
                    <a:cubicBezTo>
                      <a:pt x="1191" y="19016"/>
                      <a:pt x="4433" y="19186"/>
                      <a:pt x="9053" y="19186"/>
                    </a:cubicBezTo>
                    <a:cubicBezTo>
                      <a:pt x="14264" y="19186"/>
                      <a:pt x="21229" y="18970"/>
                      <a:pt x="27625" y="18970"/>
                    </a:cubicBezTo>
                    <a:cubicBezTo>
                      <a:pt x="31827" y="18970"/>
                      <a:pt x="39093" y="19079"/>
                      <a:pt x="45735" y="19079"/>
                    </a:cubicBezTo>
                    <a:cubicBezTo>
                      <a:pt x="52633" y="19079"/>
                      <a:pt x="58859" y="18961"/>
                      <a:pt x="60284" y="18480"/>
                    </a:cubicBezTo>
                    <a:cubicBezTo>
                      <a:pt x="61228" y="18166"/>
                      <a:pt x="61088" y="13585"/>
                      <a:pt x="61053" y="11137"/>
                    </a:cubicBezTo>
                    <a:cubicBezTo>
                      <a:pt x="60983"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85" name="Google Shape;485;p19"/>
              <p:cNvSpPr/>
              <p:nvPr/>
            </p:nvSpPr>
            <p:spPr>
              <a:xfrm>
                <a:off x="2743440" y="2143063"/>
                <a:ext cx="1437536" cy="403229"/>
              </a:xfrm>
              <a:custGeom>
                <a:avLst/>
                <a:gdLst/>
                <a:ahLst/>
                <a:cxnLst/>
                <a:rect l="l" t="t" r="r" b="b"/>
                <a:pathLst>
                  <a:path w="61263" h="19386" extrusionOk="0">
                    <a:moveTo>
                      <a:pt x="43318" y="1"/>
                    </a:moveTo>
                    <a:cubicBezTo>
                      <a:pt x="39318" y="1"/>
                      <a:pt x="35137" y="51"/>
                      <a:pt x="31401" y="138"/>
                    </a:cubicBezTo>
                    <a:cubicBezTo>
                      <a:pt x="29624" y="183"/>
                      <a:pt x="27560" y="198"/>
                      <a:pt x="25361" y="198"/>
                    </a:cubicBezTo>
                    <a:cubicBezTo>
                      <a:pt x="21419" y="198"/>
                      <a:pt x="17041" y="151"/>
                      <a:pt x="13095" y="151"/>
                    </a:cubicBezTo>
                    <a:cubicBezTo>
                      <a:pt x="7200"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84" y="19270"/>
                      <a:pt x="45722" y="19270"/>
                    </a:cubicBezTo>
                    <a:cubicBezTo>
                      <a:pt x="52615" y="19270"/>
                      <a:pt x="58841" y="19152"/>
                      <a:pt x="60283" y="18671"/>
                    </a:cubicBezTo>
                    <a:cubicBezTo>
                      <a:pt x="61228" y="18356"/>
                      <a:pt x="61053" y="13741"/>
                      <a:pt x="61018" y="11258"/>
                    </a:cubicBezTo>
                    <a:cubicBezTo>
                      <a:pt x="60983" y="7971"/>
                      <a:pt x="61262" y="1852"/>
                      <a:pt x="60388" y="838"/>
                    </a:cubicBezTo>
                    <a:cubicBezTo>
                      <a:pt x="59909" y="238"/>
                      <a:pt x="52046" y="1"/>
                      <a:pt x="43318" y="1"/>
                    </a:cubicBezTo>
                    <a:close/>
                  </a:path>
                </a:pathLst>
              </a:custGeom>
              <a:solidFill>
                <a:schemeClr val="accent3"/>
              </a:solidFill>
              <a:ln>
                <a:noFill/>
              </a:ln>
            </p:spPr>
            <p:txBody>
              <a:bodyPr spcFirstLastPara="1" wrap="square" lIns="91425" tIns="91425" rIns="91425" bIns="91425" anchor="ctr" anchorCtr="0">
                <a:noAutofit/>
              </a:bodyPr>
              <a:lstStyle/>
              <a:p>
                <a:endParaRPr/>
              </a:p>
            </p:txBody>
          </p:sp>
          <p:sp>
            <p:nvSpPr>
              <p:cNvPr id="486" name="Google Shape;486;p19"/>
              <p:cNvSpPr/>
              <p:nvPr/>
            </p:nvSpPr>
            <p:spPr>
              <a:xfrm>
                <a:off x="2709793" y="2109575"/>
                <a:ext cx="1437536" cy="416770"/>
              </a:xfrm>
              <a:custGeom>
                <a:avLst/>
                <a:gdLst/>
                <a:ahLst/>
                <a:cxnLst/>
                <a:rect l="l" t="t" r="r" b="b"/>
                <a:pathLst>
                  <a:path w="61263" h="20037" fill="none" extrusionOk="0">
                    <a:moveTo>
                      <a:pt x="1190" y="1049"/>
                    </a:moveTo>
                    <a:cubicBezTo>
                      <a:pt x="1" y="1609"/>
                      <a:pt x="141" y="8112"/>
                      <a:pt x="280" y="10735"/>
                    </a:cubicBezTo>
                    <a:cubicBezTo>
                      <a:pt x="315" y="11714"/>
                      <a:pt x="106" y="16400"/>
                      <a:pt x="945" y="18672"/>
                    </a:cubicBezTo>
                    <a:cubicBezTo>
                      <a:pt x="1469" y="20036"/>
                      <a:pt x="15561" y="19267"/>
                      <a:pt x="27625" y="19267"/>
                    </a:cubicBezTo>
                    <a:cubicBezTo>
                      <a:pt x="36192" y="19267"/>
                      <a:pt x="57486" y="19721"/>
                      <a:pt x="60284" y="18777"/>
                    </a:cubicBezTo>
                    <a:cubicBezTo>
                      <a:pt x="61228" y="18463"/>
                      <a:pt x="61088" y="13882"/>
                      <a:pt x="61053" y="11434"/>
                    </a:cubicBezTo>
                    <a:cubicBezTo>
                      <a:pt x="60983" y="8182"/>
                      <a:pt x="61263" y="2133"/>
                      <a:pt x="60424" y="1119"/>
                    </a:cubicBezTo>
                    <a:cubicBezTo>
                      <a:pt x="59689" y="245"/>
                      <a:pt x="43290" y="175"/>
                      <a:pt x="31401" y="420"/>
                    </a:cubicBezTo>
                    <a:cubicBezTo>
                      <a:pt x="21645" y="664"/>
                      <a:pt x="3393" y="0"/>
                      <a:pt x="1190" y="10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487" name="Google Shape;487;p19"/>
            <p:cNvSpPr/>
            <p:nvPr/>
          </p:nvSpPr>
          <p:spPr>
            <a:xfrm>
              <a:off x="3368068" y="2764876"/>
              <a:ext cx="155365" cy="176030"/>
            </a:xfrm>
            <a:custGeom>
              <a:avLst/>
              <a:gdLst/>
              <a:ahLst/>
              <a:cxnLst/>
              <a:rect l="l" t="t" r="r" b="b"/>
              <a:pathLst>
                <a:path w="7448" h="8463" fill="none" extrusionOk="0">
                  <a:moveTo>
                    <a:pt x="2308" y="1749"/>
                  </a:moveTo>
                  <a:cubicBezTo>
                    <a:pt x="0" y="3252"/>
                    <a:pt x="699" y="7448"/>
                    <a:pt x="3322" y="8008"/>
                  </a:cubicBezTo>
                  <a:cubicBezTo>
                    <a:pt x="5805" y="8462"/>
                    <a:pt x="7413" y="7133"/>
                    <a:pt x="7448" y="4441"/>
                  </a:cubicBezTo>
                  <a:cubicBezTo>
                    <a:pt x="7448" y="1504"/>
                    <a:pt x="4930" y="0"/>
                    <a:pt x="2308" y="17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88" name="Google Shape;488;p19"/>
            <p:cNvSpPr txBox="1"/>
            <p:nvPr/>
          </p:nvSpPr>
          <p:spPr>
            <a:xfrm>
              <a:off x="2792801" y="2153207"/>
              <a:ext cx="1305900" cy="340500"/>
            </a:xfrm>
            <a:prstGeom prst="rect">
              <a:avLst/>
            </a:prstGeom>
            <a:noFill/>
            <a:ln>
              <a:noFill/>
            </a:ln>
          </p:spPr>
          <p:txBody>
            <a:bodyPr spcFirstLastPara="1" wrap="square" lIns="91425" tIns="91425" rIns="91425" bIns="91425" anchor="ctr" anchorCtr="0">
              <a:noAutofit/>
            </a:bodyPr>
            <a:lstStyle/>
            <a:p>
              <a:pPr algn="ctr"/>
              <a:r>
                <a:rPr lang="tr-TR" sz="1600" dirty="0">
                  <a:solidFill>
                    <a:srgbClr val="FFFFFF"/>
                  </a:solidFill>
                  <a:latin typeface="Fira Sans Extra Condensed Medium"/>
                  <a:ea typeface="Fira Sans Extra Condensed Medium"/>
                  <a:cs typeface="Fira Sans Extra Condensed Medium"/>
                  <a:sym typeface="Fira Sans Extra Condensed Medium"/>
                </a:rPr>
                <a:t>ZORUNLULUK</a:t>
              </a: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489" name="Google Shape;489;p19"/>
            <p:cNvSpPr txBox="1"/>
            <p:nvPr/>
          </p:nvSpPr>
          <p:spPr>
            <a:xfrm>
              <a:off x="2627785" y="3275014"/>
              <a:ext cx="1587176" cy="1465702"/>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Roboto"/>
                  <a:ea typeface="Roboto"/>
                  <a:cs typeface="Roboto"/>
                  <a:sym typeface="Roboto"/>
                </a:rPr>
                <a:t>Tüm öğrenciler için başvuru otomatik olarak yapılsa da, sınava girmek zorunlu değil.</a:t>
              </a:r>
              <a:endParaRPr dirty="0">
                <a:solidFill>
                  <a:srgbClr val="FFFFFF"/>
                </a:solidFill>
                <a:latin typeface="Roboto"/>
                <a:ea typeface="Roboto"/>
                <a:cs typeface="Roboto"/>
                <a:sym typeface="Roboto"/>
              </a:endParaRPr>
            </a:p>
          </p:txBody>
        </p:sp>
      </p:grpSp>
      <p:grpSp>
        <p:nvGrpSpPr>
          <p:cNvPr id="490" name="Google Shape;490;p19"/>
          <p:cNvGrpSpPr/>
          <p:nvPr/>
        </p:nvGrpSpPr>
        <p:grpSpPr>
          <a:xfrm>
            <a:off x="5967396" y="1612407"/>
            <a:ext cx="2024427" cy="4147416"/>
            <a:chOff x="4860033" y="1219332"/>
            <a:chExt cx="1800199" cy="3673490"/>
          </a:xfrm>
        </p:grpSpPr>
        <p:sp>
          <p:nvSpPr>
            <p:cNvPr id="491" name="Google Shape;491;p19"/>
            <p:cNvSpPr/>
            <p:nvPr/>
          </p:nvSpPr>
          <p:spPr>
            <a:xfrm>
              <a:off x="5694699" y="4172209"/>
              <a:ext cx="845" cy="33488"/>
            </a:xfrm>
            <a:custGeom>
              <a:avLst/>
              <a:gdLst/>
              <a:ahLst/>
              <a:cxnLst/>
              <a:rect l="l" t="t" r="r" b="b"/>
              <a:pathLst>
                <a:path w="36" h="1610" fill="none" extrusionOk="0">
                  <a:moveTo>
                    <a:pt x="1" y="1"/>
                  </a:moveTo>
                  <a:cubicBezTo>
                    <a:pt x="36" y="560"/>
                    <a:pt x="36" y="1085"/>
                    <a:pt x="1" y="1609"/>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92" name="Google Shape;492;p19"/>
            <p:cNvSpPr/>
            <p:nvPr/>
          </p:nvSpPr>
          <p:spPr>
            <a:xfrm>
              <a:off x="5684535" y="2469579"/>
              <a:ext cx="21173" cy="21"/>
            </a:xfrm>
            <a:custGeom>
              <a:avLst/>
              <a:gdLst/>
              <a:ahLst/>
              <a:cxnLst/>
              <a:rect l="l" t="t" r="r" b="b"/>
              <a:pathLst>
                <a:path w="1015" h="1" fill="none" extrusionOk="0">
                  <a:moveTo>
                    <a:pt x="0" y="1"/>
                  </a:moveTo>
                  <a:lnTo>
                    <a:pt x="1014" y="1"/>
                  </a:ln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93" name="Google Shape;493;p19"/>
            <p:cNvSpPr/>
            <p:nvPr/>
          </p:nvSpPr>
          <p:spPr>
            <a:xfrm>
              <a:off x="5617533" y="2785718"/>
              <a:ext cx="155178" cy="147035"/>
            </a:xfrm>
            <a:custGeom>
              <a:avLst/>
              <a:gdLst/>
              <a:ahLst/>
              <a:cxnLst/>
              <a:rect l="l" t="t" r="r" b="b"/>
              <a:pathLst>
                <a:path w="7439" h="7069" extrusionOk="0">
                  <a:moveTo>
                    <a:pt x="4515" y="1"/>
                  </a:moveTo>
                  <a:cubicBezTo>
                    <a:pt x="3821" y="1"/>
                    <a:pt x="3053" y="234"/>
                    <a:pt x="2274" y="747"/>
                  </a:cubicBezTo>
                  <a:cubicBezTo>
                    <a:pt x="1" y="2250"/>
                    <a:pt x="665" y="6446"/>
                    <a:pt x="3323" y="6971"/>
                  </a:cubicBezTo>
                  <a:cubicBezTo>
                    <a:pt x="3652" y="7037"/>
                    <a:pt x="3967" y="7069"/>
                    <a:pt x="4266" y="7069"/>
                  </a:cubicBezTo>
                  <a:cubicBezTo>
                    <a:pt x="6183" y="7069"/>
                    <a:pt x="7414" y="5734"/>
                    <a:pt x="7414" y="3404"/>
                  </a:cubicBezTo>
                  <a:cubicBezTo>
                    <a:pt x="7439" y="1353"/>
                    <a:pt x="6189" y="1"/>
                    <a:pt x="451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94" name="Google Shape;494;p19"/>
            <p:cNvSpPr/>
            <p:nvPr/>
          </p:nvSpPr>
          <p:spPr>
            <a:xfrm>
              <a:off x="5617543" y="2806081"/>
              <a:ext cx="155157" cy="147035"/>
            </a:xfrm>
            <a:custGeom>
              <a:avLst/>
              <a:gdLst/>
              <a:ahLst/>
              <a:cxnLst/>
              <a:rect l="l" t="t" r="r" b="b"/>
              <a:pathLst>
                <a:path w="7438" h="7069" extrusionOk="0">
                  <a:moveTo>
                    <a:pt x="4499" y="1"/>
                  </a:moveTo>
                  <a:cubicBezTo>
                    <a:pt x="3805" y="1"/>
                    <a:pt x="3042" y="234"/>
                    <a:pt x="2273" y="747"/>
                  </a:cubicBezTo>
                  <a:cubicBezTo>
                    <a:pt x="0" y="2250"/>
                    <a:pt x="664" y="6446"/>
                    <a:pt x="3287" y="6971"/>
                  </a:cubicBezTo>
                  <a:cubicBezTo>
                    <a:pt x="3621" y="7037"/>
                    <a:pt x="3940" y="7069"/>
                    <a:pt x="4240" y="7069"/>
                  </a:cubicBezTo>
                  <a:cubicBezTo>
                    <a:pt x="6174" y="7069"/>
                    <a:pt x="7383" y="5734"/>
                    <a:pt x="7413" y="3404"/>
                  </a:cubicBezTo>
                  <a:cubicBezTo>
                    <a:pt x="7438" y="1353"/>
                    <a:pt x="6170" y="1"/>
                    <a:pt x="4499" y="1"/>
                  </a:cubicBezTo>
                  <a:close/>
                </a:path>
              </a:pathLst>
            </a:custGeom>
            <a:solidFill>
              <a:schemeClr val="accent5"/>
            </a:solidFill>
            <a:ln>
              <a:noFill/>
            </a:ln>
          </p:spPr>
          <p:txBody>
            <a:bodyPr spcFirstLastPara="1" wrap="square" lIns="91425" tIns="91425" rIns="91425" bIns="91425" anchor="ctr" anchorCtr="0">
              <a:noAutofit/>
            </a:bodyPr>
            <a:lstStyle/>
            <a:p>
              <a:endParaRPr/>
            </a:p>
          </p:txBody>
        </p:sp>
        <p:grpSp>
          <p:nvGrpSpPr>
            <p:cNvPr id="495" name="Google Shape;495;p19"/>
            <p:cNvGrpSpPr/>
            <p:nvPr/>
          </p:nvGrpSpPr>
          <p:grpSpPr>
            <a:xfrm>
              <a:off x="4860033" y="3147814"/>
              <a:ext cx="1800198" cy="1745008"/>
              <a:chOff x="4914198" y="3147814"/>
              <a:chExt cx="1800198" cy="1745008"/>
            </a:xfrm>
          </p:grpSpPr>
          <p:sp>
            <p:nvSpPr>
              <p:cNvPr id="496" name="Google Shape;496;p19"/>
              <p:cNvSpPr/>
              <p:nvPr/>
            </p:nvSpPr>
            <p:spPr>
              <a:xfrm>
                <a:off x="6091201" y="3944574"/>
                <a:ext cx="6195" cy="177486"/>
              </a:xfrm>
              <a:custGeom>
                <a:avLst/>
                <a:gdLst/>
                <a:ahLst/>
                <a:cxnLst/>
                <a:rect l="l" t="t" r="r" b="b"/>
                <a:pathLst>
                  <a:path w="245" h="8533" fill="none" extrusionOk="0">
                    <a:moveTo>
                      <a:pt x="245" y="0"/>
                    </a:moveTo>
                    <a:cubicBezTo>
                      <a:pt x="0" y="3392"/>
                      <a:pt x="245" y="3042"/>
                      <a:pt x="245" y="8532"/>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97" name="Google Shape;497;p19"/>
              <p:cNvSpPr/>
              <p:nvPr/>
            </p:nvSpPr>
            <p:spPr>
              <a:xfrm>
                <a:off x="5013228" y="3175181"/>
                <a:ext cx="1427920" cy="1557192"/>
              </a:xfrm>
              <a:custGeom>
                <a:avLst/>
                <a:gdLst/>
                <a:ahLst/>
                <a:cxnLst/>
                <a:rect l="l" t="t" r="r" b="b"/>
                <a:pathLst>
                  <a:path w="56473" h="74865" extrusionOk="0">
                    <a:moveTo>
                      <a:pt x="7508" y="1"/>
                    </a:moveTo>
                    <a:cubicBezTo>
                      <a:pt x="4410" y="1"/>
                      <a:pt x="2110" y="148"/>
                      <a:pt x="1574" y="590"/>
                    </a:cubicBezTo>
                    <a:cubicBezTo>
                      <a:pt x="350" y="1569"/>
                      <a:pt x="700" y="10835"/>
                      <a:pt x="525" y="19996"/>
                    </a:cubicBezTo>
                    <a:cubicBezTo>
                      <a:pt x="385" y="29158"/>
                      <a:pt x="385" y="51082"/>
                      <a:pt x="525" y="55383"/>
                    </a:cubicBezTo>
                    <a:cubicBezTo>
                      <a:pt x="700" y="59684"/>
                      <a:pt x="1" y="72097"/>
                      <a:pt x="1015" y="73566"/>
                    </a:cubicBezTo>
                    <a:cubicBezTo>
                      <a:pt x="1830" y="74718"/>
                      <a:pt x="9786" y="74831"/>
                      <a:pt x="14419" y="74831"/>
                    </a:cubicBezTo>
                    <a:cubicBezTo>
                      <a:pt x="15549" y="74831"/>
                      <a:pt x="16482" y="74824"/>
                      <a:pt x="17064" y="74824"/>
                    </a:cubicBezTo>
                    <a:cubicBezTo>
                      <a:pt x="18480" y="74824"/>
                      <a:pt x="21671" y="74864"/>
                      <a:pt x="24977" y="74864"/>
                    </a:cubicBezTo>
                    <a:cubicBezTo>
                      <a:pt x="28614" y="74864"/>
                      <a:pt x="32390" y="74816"/>
                      <a:pt x="34093" y="74615"/>
                    </a:cubicBezTo>
                    <a:cubicBezTo>
                      <a:pt x="34780" y="74540"/>
                      <a:pt x="36092" y="74520"/>
                      <a:pt x="37742" y="74520"/>
                    </a:cubicBezTo>
                    <a:cubicBezTo>
                      <a:pt x="39755" y="74520"/>
                      <a:pt x="42269" y="74550"/>
                      <a:pt x="44758" y="74550"/>
                    </a:cubicBezTo>
                    <a:cubicBezTo>
                      <a:pt x="49791" y="74550"/>
                      <a:pt x="54718" y="74425"/>
                      <a:pt x="55178" y="73671"/>
                    </a:cubicBezTo>
                    <a:cubicBezTo>
                      <a:pt x="56088" y="72237"/>
                      <a:pt x="55913" y="59334"/>
                      <a:pt x="55878" y="51991"/>
                    </a:cubicBezTo>
                    <a:cubicBezTo>
                      <a:pt x="55843" y="42270"/>
                      <a:pt x="56227" y="28808"/>
                      <a:pt x="56367" y="21990"/>
                    </a:cubicBezTo>
                    <a:cubicBezTo>
                      <a:pt x="56472" y="15136"/>
                      <a:pt x="56193" y="1464"/>
                      <a:pt x="55458" y="555"/>
                    </a:cubicBezTo>
                    <a:cubicBezTo>
                      <a:pt x="55149" y="190"/>
                      <a:pt x="51826" y="61"/>
                      <a:pt x="47616" y="61"/>
                    </a:cubicBezTo>
                    <a:cubicBezTo>
                      <a:pt x="41347" y="61"/>
                      <a:pt x="33112" y="346"/>
                      <a:pt x="29932" y="555"/>
                    </a:cubicBezTo>
                    <a:cubicBezTo>
                      <a:pt x="29442" y="587"/>
                      <a:pt x="28814" y="601"/>
                      <a:pt x="28076" y="601"/>
                    </a:cubicBezTo>
                    <a:cubicBezTo>
                      <a:pt x="23255" y="601"/>
                      <a:pt x="13757" y="1"/>
                      <a:pt x="750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98" name="Google Shape;498;p19"/>
              <p:cNvSpPr/>
              <p:nvPr/>
            </p:nvSpPr>
            <p:spPr>
              <a:xfrm>
                <a:off x="4986205" y="3147814"/>
                <a:ext cx="1728191" cy="1745008"/>
              </a:xfrm>
              <a:custGeom>
                <a:avLst/>
                <a:gdLst/>
                <a:ahLst/>
                <a:cxnLst/>
                <a:rect l="l" t="t" r="r" b="b"/>
                <a:pathLst>
                  <a:path w="56473" h="74849" extrusionOk="0">
                    <a:moveTo>
                      <a:pt x="7485" y="1"/>
                    </a:moveTo>
                    <a:cubicBezTo>
                      <a:pt x="4399" y="1"/>
                      <a:pt x="2109" y="144"/>
                      <a:pt x="1574" y="574"/>
                    </a:cubicBezTo>
                    <a:cubicBezTo>
                      <a:pt x="351" y="1553"/>
                      <a:pt x="700" y="10820"/>
                      <a:pt x="525" y="19981"/>
                    </a:cubicBezTo>
                    <a:cubicBezTo>
                      <a:pt x="386" y="29142"/>
                      <a:pt x="386" y="51101"/>
                      <a:pt x="525" y="55402"/>
                    </a:cubicBezTo>
                    <a:cubicBezTo>
                      <a:pt x="700" y="59703"/>
                      <a:pt x="1" y="72117"/>
                      <a:pt x="1015" y="73550"/>
                    </a:cubicBezTo>
                    <a:cubicBezTo>
                      <a:pt x="1830" y="74703"/>
                      <a:pt x="9787" y="74816"/>
                      <a:pt x="14420" y="74816"/>
                    </a:cubicBezTo>
                    <a:cubicBezTo>
                      <a:pt x="15550" y="74816"/>
                      <a:pt x="16482" y="74809"/>
                      <a:pt x="17065" y="74809"/>
                    </a:cubicBezTo>
                    <a:cubicBezTo>
                      <a:pt x="18480" y="74809"/>
                      <a:pt x="21672" y="74849"/>
                      <a:pt x="24978" y="74849"/>
                    </a:cubicBezTo>
                    <a:cubicBezTo>
                      <a:pt x="28615" y="74849"/>
                      <a:pt x="32390" y="74801"/>
                      <a:pt x="34094" y="74599"/>
                    </a:cubicBezTo>
                    <a:cubicBezTo>
                      <a:pt x="34780" y="74525"/>
                      <a:pt x="36093" y="74504"/>
                      <a:pt x="37742" y="74504"/>
                    </a:cubicBezTo>
                    <a:cubicBezTo>
                      <a:pt x="39755" y="74504"/>
                      <a:pt x="42270" y="74535"/>
                      <a:pt x="44758" y="74535"/>
                    </a:cubicBezTo>
                    <a:cubicBezTo>
                      <a:pt x="49791" y="74535"/>
                      <a:pt x="54719" y="74410"/>
                      <a:pt x="55179" y="73655"/>
                    </a:cubicBezTo>
                    <a:cubicBezTo>
                      <a:pt x="56088" y="72221"/>
                      <a:pt x="55913" y="59319"/>
                      <a:pt x="55878" y="51976"/>
                    </a:cubicBezTo>
                    <a:cubicBezTo>
                      <a:pt x="55843" y="42255"/>
                      <a:pt x="56228" y="28793"/>
                      <a:pt x="56368" y="21974"/>
                    </a:cubicBezTo>
                    <a:cubicBezTo>
                      <a:pt x="56473" y="15121"/>
                      <a:pt x="56193" y="1449"/>
                      <a:pt x="55459" y="539"/>
                    </a:cubicBezTo>
                    <a:cubicBezTo>
                      <a:pt x="55149" y="174"/>
                      <a:pt x="51827" y="46"/>
                      <a:pt x="47617" y="46"/>
                    </a:cubicBezTo>
                    <a:cubicBezTo>
                      <a:pt x="41348" y="46"/>
                      <a:pt x="33112" y="330"/>
                      <a:pt x="29933" y="539"/>
                    </a:cubicBezTo>
                    <a:cubicBezTo>
                      <a:pt x="29433" y="573"/>
                      <a:pt x="28790" y="587"/>
                      <a:pt x="28035" y="587"/>
                    </a:cubicBezTo>
                    <a:cubicBezTo>
                      <a:pt x="23195" y="587"/>
                      <a:pt x="13716" y="1"/>
                      <a:pt x="7485" y="1"/>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499" name="Google Shape;499;p19"/>
              <p:cNvSpPr/>
              <p:nvPr/>
            </p:nvSpPr>
            <p:spPr>
              <a:xfrm>
                <a:off x="4914198" y="3147814"/>
                <a:ext cx="1728192" cy="1673000"/>
              </a:xfrm>
              <a:custGeom>
                <a:avLst/>
                <a:gdLst/>
                <a:ahLst/>
                <a:cxnLst/>
                <a:rect l="l" t="t" r="r" b="b"/>
                <a:pathLst>
                  <a:path w="56473" h="75984" fill="none" extrusionOk="0">
                    <a:moveTo>
                      <a:pt x="1574" y="1469"/>
                    </a:moveTo>
                    <a:cubicBezTo>
                      <a:pt x="350" y="2448"/>
                      <a:pt x="700" y="11714"/>
                      <a:pt x="525" y="20875"/>
                    </a:cubicBezTo>
                    <a:cubicBezTo>
                      <a:pt x="385" y="30037"/>
                      <a:pt x="385" y="51961"/>
                      <a:pt x="525" y="56262"/>
                    </a:cubicBezTo>
                    <a:cubicBezTo>
                      <a:pt x="700" y="60563"/>
                      <a:pt x="1" y="72976"/>
                      <a:pt x="1015" y="74445"/>
                    </a:cubicBezTo>
                    <a:cubicBezTo>
                      <a:pt x="2029" y="75878"/>
                      <a:pt x="14092" y="75703"/>
                      <a:pt x="17064" y="75703"/>
                    </a:cubicBezTo>
                    <a:cubicBezTo>
                      <a:pt x="20037" y="75703"/>
                      <a:pt x="30841" y="75878"/>
                      <a:pt x="34093" y="75494"/>
                    </a:cubicBezTo>
                    <a:cubicBezTo>
                      <a:pt x="37310" y="75144"/>
                      <a:pt x="54304" y="75983"/>
                      <a:pt x="55178" y="74550"/>
                    </a:cubicBezTo>
                    <a:cubicBezTo>
                      <a:pt x="56088" y="73116"/>
                      <a:pt x="55913" y="60213"/>
                      <a:pt x="55878" y="52870"/>
                    </a:cubicBezTo>
                    <a:cubicBezTo>
                      <a:pt x="55843" y="43149"/>
                      <a:pt x="56227" y="29687"/>
                      <a:pt x="56367" y="22869"/>
                    </a:cubicBezTo>
                    <a:cubicBezTo>
                      <a:pt x="56472" y="16015"/>
                      <a:pt x="56193" y="2343"/>
                      <a:pt x="55458" y="1434"/>
                    </a:cubicBezTo>
                    <a:cubicBezTo>
                      <a:pt x="54689" y="525"/>
                      <a:pt x="35247" y="1084"/>
                      <a:pt x="29932" y="1434"/>
                    </a:cubicBezTo>
                    <a:cubicBezTo>
                      <a:pt x="24652" y="1784"/>
                      <a:pt x="3357" y="0"/>
                      <a:pt x="1574" y="146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500" name="Google Shape;500;p19"/>
            <p:cNvGrpSpPr/>
            <p:nvPr/>
          </p:nvGrpSpPr>
          <p:grpSpPr>
            <a:xfrm>
              <a:off x="5373440" y="1219332"/>
              <a:ext cx="643364" cy="641326"/>
              <a:chOff x="5248722" y="1219332"/>
              <a:chExt cx="643364" cy="641326"/>
            </a:xfrm>
          </p:grpSpPr>
          <p:sp>
            <p:nvSpPr>
              <p:cNvPr id="501" name="Google Shape;501;p19"/>
              <p:cNvSpPr/>
              <p:nvPr/>
            </p:nvSpPr>
            <p:spPr>
              <a:xfrm>
                <a:off x="5248722" y="1221787"/>
                <a:ext cx="615641" cy="611936"/>
              </a:xfrm>
              <a:custGeom>
                <a:avLst/>
                <a:gdLst/>
                <a:ahLst/>
                <a:cxnLst/>
                <a:rect l="l" t="t" r="r" b="b"/>
                <a:pathLst>
                  <a:path w="29513" h="29420" extrusionOk="0">
                    <a:moveTo>
                      <a:pt x="15435" y="0"/>
                    </a:moveTo>
                    <a:cubicBezTo>
                      <a:pt x="15198" y="0"/>
                      <a:pt x="14960" y="8"/>
                      <a:pt x="14722" y="23"/>
                    </a:cubicBezTo>
                    <a:cubicBezTo>
                      <a:pt x="11260" y="23"/>
                      <a:pt x="7169" y="1666"/>
                      <a:pt x="4896" y="3799"/>
                    </a:cubicBezTo>
                    <a:cubicBezTo>
                      <a:pt x="2588" y="5932"/>
                      <a:pt x="1" y="9569"/>
                      <a:pt x="71" y="13240"/>
                    </a:cubicBezTo>
                    <a:cubicBezTo>
                      <a:pt x="141" y="16912"/>
                      <a:pt x="385" y="19709"/>
                      <a:pt x="3043" y="23695"/>
                    </a:cubicBezTo>
                    <a:cubicBezTo>
                      <a:pt x="4476" y="25968"/>
                      <a:pt x="6679" y="27646"/>
                      <a:pt x="9267" y="28381"/>
                    </a:cubicBezTo>
                    <a:cubicBezTo>
                      <a:pt x="10162" y="28713"/>
                      <a:pt x="12535" y="29420"/>
                      <a:pt x="15099" y="29420"/>
                    </a:cubicBezTo>
                    <a:cubicBezTo>
                      <a:pt x="16041" y="29420"/>
                      <a:pt x="17009" y="29324"/>
                      <a:pt x="17939" y="29080"/>
                    </a:cubicBezTo>
                    <a:cubicBezTo>
                      <a:pt x="21435" y="28136"/>
                      <a:pt x="24163" y="26877"/>
                      <a:pt x="25981" y="24185"/>
                    </a:cubicBezTo>
                    <a:cubicBezTo>
                      <a:pt x="27764" y="21492"/>
                      <a:pt x="29513" y="18870"/>
                      <a:pt x="29408" y="14709"/>
                    </a:cubicBezTo>
                    <a:cubicBezTo>
                      <a:pt x="29303" y="10583"/>
                      <a:pt x="27904" y="7610"/>
                      <a:pt x="26681" y="6142"/>
                    </a:cubicBezTo>
                    <a:cubicBezTo>
                      <a:pt x="25422" y="4638"/>
                      <a:pt x="23429" y="2610"/>
                      <a:pt x="21121" y="1456"/>
                    </a:cubicBezTo>
                    <a:cubicBezTo>
                      <a:pt x="19371" y="519"/>
                      <a:pt x="17426" y="0"/>
                      <a:pt x="15435"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02" name="Google Shape;502;p19"/>
              <p:cNvSpPr/>
              <p:nvPr/>
            </p:nvSpPr>
            <p:spPr>
              <a:xfrm>
                <a:off x="5276445" y="1248868"/>
                <a:ext cx="615641" cy="611790"/>
              </a:xfrm>
              <a:custGeom>
                <a:avLst/>
                <a:gdLst/>
                <a:ahLst/>
                <a:cxnLst/>
                <a:rect l="l" t="t" r="r" b="b"/>
                <a:pathLst>
                  <a:path w="29513" h="29413" extrusionOk="0">
                    <a:moveTo>
                      <a:pt x="15280" y="0"/>
                    </a:moveTo>
                    <a:cubicBezTo>
                      <a:pt x="15082" y="0"/>
                      <a:pt x="14885" y="5"/>
                      <a:pt x="14687" y="14"/>
                    </a:cubicBezTo>
                    <a:cubicBezTo>
                      <a:pt x="11225" y="14"/>
                      <a:pt x="7134" y="1693"/>
                      <a:pt x="4861" y="3791"/>
                    </a:cubicBezTo>
                    <a:cubicBezTo>
                      <a:pt x="2553" y="5924"/>
                      <a:pt x="0" y="9560"/>
                      <a:pt x="70" y="13232"/>
                    </a:cubicBezTo>
                    <a:cubicBezTo>
                      <a:pt x="140" y="16903"/>
                      <a:pt x="385" y="19701"/>
                      <a:pt x="3043" y="23687"/>
                    </a:cubicBezTo>
                    <a:cubicBezTo>
                      <a:pt x="4476" y="25960"/>
                      <a:pt x="6679" y="27638"/>
                      <a:pt x="9267" y="28407"/>
                    </a:cubicBezTo>
                    <a:cubicBezTo>
                      <a:pt x="10161" y="28714"/>
                      <a:pt x="12528" y="29412"/>
                      <a:pt x="15088" y="29412"/>
                    </a:cubicBezTo>
                    <a:cubicBezTo>
                      <a:pt x="16034" y="29412"/>
                      <a:pt x="17005" y="29317"/>
                      <a:pt x="17939" y="29072"/>
                    </a:cubicBezTo>
                    <a:cubicBezTo>
                      <a:pt x="21435" y="28128"/>
                      <a:pt x="24163" y="26869"/>
                      <a:pt x="25946" y="24176"/>
                    </a:cubicBezTo>
                    <a:cubicBezTo>
                      <a:pt x="27764" y="21484"/>
                      <a:pt x="29513" y="18861"/>
                      <a:pt x="29408" y="14700"/>
                    </a:cubicBezTo>
                    <a:cubicBezTo>
                      <a:pt x="29303" y="10574"/>
                      <a:pt x="27869" y="7602"/>
                      <a:pt x="26645" y="6134"/>
                    </a:cubicBezTo>
                    <a:cubicBezTo>
                      <a:pt x="25421" y="4665"/>
                      <a:pt x="23428" y="2602"/>
                      <a:pt x="21086" y="1448"/>
                    </a:cubicBezTo>
                    <a:cubicBezTo>
                      <a:pt x="19301" y="492"/>
                      <a:pt x="17312" y="0"/>
                      <a:pt x="15280" y="0"/>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503" name="Google Shape;503;p19"/>
              <p:cNvSpPr/>
              <p:nvPr/>
            </p:nvSpPr>
            <p:spPr>
              <a:xfrm>
                <a:off x="5366163" y="1282419"/>
                <a:ext cx="450075" cy="453939"/>
              </a:xfrm>
              <a:custGeom>
                <a:avLst/>
                <a:gdLst/>
                <a:ahLst/>
                <a:cxnLst/>
                <a:rect l="l" t="t" r="r" b="b"/>
                <a:pathLst>
                  <a:path w="21576" h="21824" extrusionOk="0">
                    <a:moveTo>
                      <a:pt x="10477" y="0"/>
                    </a:moveTo>
                    <a:cubicBezTo>
                      <a:pt x="9959" y="0"/>
                      <a:pt x="9417" y="37"/>
                      <a:pt x="8847" y="115"/>
                    </a:cubicBezTo>
                    <a:cubicBezTo>
                      <a:pt x="3637" y="814"/>
                      <a:pt x="0" y="4486"/>
                      <a:pt x="0" y="10535"/>
                    </a:cubicBezTo>
                    <a:cubicBezTo>
                      <a:pt x="0" y="17248"/>
                      <a:pt x="5910" y="21095"/>
                      <a:pt x="9232" y="21619"/>
                    </a:cubicBezTo>
                    <a:cubicBezTo>
                      <a:pt x="9993" y="21740"/>
                      <a:pt x="10896" y="21823"/>
                      <a:pt x="11854" y="21823"/>
                    </a:cubicBezTo>
                    <a:cubicBezTo>
                      <a:pt x="15074" y="21823"/>
                      <a:pt x="18912" y="20879"/>
                      <a:pt x="20071" y="17213"/>
                    </a:cubicBezTo>
                    <a:cubicBezTo>
                      <a:pt x="21575" y="12458"/>
                      <a:pt x="21155" y="7108"/>
                      <a:pt x="18323" y="3961"/>
                    </a:cubicBezTo>
                    <a:cubicBezTo>
                      <a:pt x="16286" y="1650"/>
                      <a:pt x="13931" y="0"/>
                      <a:pt x="10477" y="0"/>
                    </a:cubicBezTo>
                    <a:close/>
                  </a:path>
                </a:pathLst>
              </a:custGeom>
              <a:solidFill>
                <a:srgbClr val="231F20">
                  <a:alpha val="18230"/>
                </a:srgbClr>
              </a:solidFill>
              <a:ln>
                <a:noFill/>
              </a:ln>
            </p:spPr>
            <p:txBody>
              <a:bodyPr spcFirstLastPara="1" wrap="square" lIns="91425" tIns="91425" rIns="91425" bIns="91425" anchor="ctr" anchorCtr="0">
                <a:noAutofit/>
              </a:bodyPr>
              <a:lstStyle/>
              <a:p>
                <a:endParaRPr/>
              </a:p>
            </p:txBody>
          </p:sp>
          <p:sp>
            <p:nvSpPr>
              <p:cNvPr id="504" name="Google Shape;504;p19"/>
              <p:cNvSpPr/>
              <p:nvPr/>
            </p:nvSpPr>
            <p:spPr>
              <a:xfrm>
                <a:off x="5628749" y="1382155"/>
                <a:ext cx="137154" cy="157893"/>
              </a:xfrm>
              <a:custGeom>
                <a:avLst/>
                <a:gdLst/>
                <a:ahLst/>
                <a:cxnLst/>
                <a:rect l="l" t="t" r="r" b="b"/>
                <a:pathLst>
                  <a:path w="6575" h="7591" extrusionOk="0">
                    <a:moveTo>
                      <a:pt x="2861" y="1"/>
                    </a:moveTo>
                    <a:cubicBezTo>
                      <a:pt x="2382" y="1"/>
                      <a:pt x="1665" y="411"/>
                      <a:pt x="1329" y="670"/>
                    </a:cubicBezTo>
                    <a:cubicBezTo>
                      <a:pt x="910" y="1019"/>
                      <a:pt x="105" y="1544"/>
                      <a:pt x="35" y="1859"/>
                    </a:cubicBezTo>
                    <a:cubicBezTo>
                      <a:pt x="1" y="2138"/>
                      <a:pt x="3078" y="7139"/>
                      <a:pt x="3672" y="7558"/>
                    </a:cubicBezTo>
                    <a:cubicBezTo>
                      <a:pt x="3701" y="7580"/>
                      <a:pt x="3743" y="7590"/>
                      <a:pt x="3794" y="7590"/>
                    </a:cubicBezTo>
                    <a:cubicBezTo>
                      <a:pt x="4227" y="7590"/>
                      <a:pt x="5352" y="6857"/>
                      <a:pt x="5665" y="6544"/>
                    </a:cubicBezTo>
                    <a:cubicBezTo>
                      <a:pt x="6050" y="6194"/>
                      <a:pt x="6574" y="5845"/>
                      <a:pt x="6434" y="5355"/>
                    </a:cubicBezTo>
                    <a:cubicBezTo>
                      <a:pt x="6295" y="4866"/>
                      <a:pt x="4197" y="1579"/>
                      <a:pt x="3252" y="180"/>
                    </a:cubicBezTo>
                    <a:cubicBezTo>
                      <a:pt x="3170" y="52"/>
                      <a:pt x="3030" y="1"/>
                      <a:pt x="2861"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05" name="Google Shape;505;p19"/>
              <p:cNvSpPr/>
              <p:nvPr/>
            </p:nvSpPr>
            <p:spPr>
              <a:xfrm>
                <a:off x="5466145" y="1438252"/>
                <a:ext cx="207849" cy="193565"/>
              </a:xfrm>
              <a:custGeom>
                <a:avLst/>
                <a:gdLst/>
                <a:ahLst/>
                <a:cxnLst/>
                <a:rect l="l" t="t" r="r" b="b"/>
                <a:pathLst>
                  <a:path w="9964" h="9306" extrusionOk="0">
                    <a:moveTo>
                      <a:pt x="6502" y="1"/>
                    </a:moveTo>
                    <a:cubicBezTo>
                      <a:pt x="5243" y="665"/>
                      <a:pt x="4019" y="1434"/>
                      <a:pt x="2865" y="2239"/>
                    </a:cubicBezTo>
                    <a:cubicBezTo>
                      <a:pt x="2236" y="2763"/>
                      <a:pt x="522" y="3777"/>
                      <a:pt x="243" y="3952"/>
                    </a:cubicBezTo>
                    <a:cubicBezTo>
                      <a:pt x="21" y="4110"/>
                      <a:pt x="0" y="5325"/>
                      <a:pt x="1521" y="5325"/>
                    </a:cubicBezTo>
                    <a:cubicBezTo>
                      <a:pt x="1683" y="5325"/>
                      <a:pt x="1862" y="5311"/>
                      <a:pt x="2061" y="5281"/>
                    </a:cubicBezTo>
                    <a:lnTo>
                      <a:pt x="2061" y="5281"/>
                    </a:lnTo>
                    <a:cubicBezTo>
                      <a:pt x="1222" y="5630"/>
                      <a:pt x="942" y="6749"/>
                      <a:pt x="1571" y="7449"/>
                    </a:cubicBezTo>
                    <a:cubicBezTo>
                      <a:pt x="1902" y="7874"/>
                      <a:pt x="2344" y="8076"/>
                      <a:pt x="2737" y="8076"/>
                    </a:cubicBezTo>
                    <a:cubicBezTo>
                      <a:pt x="2925" y="8076"/>
                      <a:pt x="3102" y="8029"/>
                      <a:pt x="3250" y="7938"/>
                    </a:cubicBezTo>
                    <a:lnTo>
                      <a:pt x="3250" y="7938"/>
                    </a:lnTo>
                    <a:cubicBezTo>
                      <a:pt x="2914" y="8442"/>
                      <a:pt x="3251" y="9306"/>
                      <a:pt x="3883" y="9306"/>
                    </a:cubicBezTo>
                    <a:cubicBezTo>
                      <a:pt x="4040" y="9306"/>
                      <a:pt x="4216" y="9252"/>
                      <a:pt x="4404" y="9127"/>
                    </a:cubicBezTo>
                    <a:cubicBezTo>
                      <a:pt x="5313" y="8463"/>
                      <a:pt x="6712" y="7623"/>
                      <a:pt x="7516" y="7134"/>
                    </a:cubicBezTo>
                    <a:cubicBezTo>
                      <a:pt x="8285" y="6644"/>
                      <a:pt x="9089" y="6190"/>
                      <a:pt x="9963" y="5595"/>
                    </a:cubicBezTo>
                    <a:lnTo>
                      <a:pt x="6502"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06" name="Google Shape;506;p19"/>
              <p:cNvSpPr/>
              <p:nvPr/>
            </p:nvSpPr>
            <p:spPr>
              <a:xfrm>
                <a:off x="5628749" y="1375707"/>
                <a:ext cx="137154" cy="168022"/>
              </a:xfrm>
              <a:custGeom>
                <a:avLst/>
                <a:gdLst/>
                <a:ahLst/>
                <a:cxnLst/>
                <a:rect l="l" t="t" r="r" b="b"/>
                <a:pathLst>
                  <a:path w="6575" h="8078" fill="none" extrusionOk="0">
                    <a:moveTo>
                      <a:pt x="3252" y="490"/>
                    </a:moveTo>
                    <a:cubicBezTo>
                      <a:pt x="2938" y="1"/>
                      <a:pt x="1784" y="630"/>
                      <a:pt x="1329" y="980"/>
                    </a:cubicBezTo>
                    <a:cubicBezTo>
                      <a:pt x="910" y="1329"/>
                      <a:pt x="105" y="1854"/>
                      <a:pt x="35" y="2169"/>
                    </a:cubicBezTo>
                    <a:cubicBezTo>
                      <a:pt x="1" y="2448"/>
                      <a:pt x="3078" y="7449"/>
                      <a:pt x="3672" y="7868"/>
                    </a:cubicBezTo>
                    <a:cubicBezTo>
                      <a:pt x="3952" y="8078"/>
                      <a:pt x="5315" y="7204"/>
                      <a:pt x="5665" y="6854"/>
                    </a:cubicBezTo>
                    <a:cubicBezTo>
                      <a:pt x="6050" y="6504"/>
                      <a:pt x="6574" y="6155"/>
                      <a:pt x="6434" y="5665"/>
                    </a:cubicBezTo>
                    <a:cubicBezTo>
                      <a:pt x="6295" y="5176"/>
                      <a:pt x="4197" y="1889"/>
                      <a:pt x="3252" y="490"/>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07" name="Google Shape;507;p19"/>
              <p:cNvSpPr/>
              <p:nvPr/>
            </p:nvSpPr>
            <p:spPr>
              <a:xfrm>
                <a:off x="5601756" y="1420073"/>
                <a:ext cx="103612" cy="139672"/>
              </a:xfrm>
              <a:custGeom>
                <a:avLst/>
                <a:gdLst/>
                <a:ahLst/>
                <a:cxnLst/>
                <a:rect l="l" t="t" r="r" b="b"/>
                <a:pathLst>
                  <a:path w="4967" h="6715" fill="none" extrusionOk="0">
                    <a:moveTo>
                      <a:pt x="1364" y="1"/>
                    </a:moveTo>
                    <a:cubicBezTo>
                      <a:pt x="840" y="210"/>
                      <a:pt x="385" y="490"/>
                      <a:pt x="1" y="875"/>
                    </a:cubicBezTo>
                    <a:cubicBezTo>
                      <a:pt x="350" y="1714"/>
                      <a:pt x="805" y="2518"/>
                      <a:pt x="1260" y="3287"/>
                    </a:cubicBezTo>
                    <a:cubicBezTo>
                      <a:pt x="1644" y="3847"/>
                      <a:pt x="3288" y="6260"/>
                      <a:pt x="3497" y="6504"/>
                    </a:cubicBezTo>
                    <a:cubicBezTo>
                      <a:pt x="3707" y="6714"/>
                      <a:pt x="4966" y="5735"/>
                      <a:pt x="4966" y="5735"/>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08" name="Google Shape;508;p19"/>
              <p:cNvSpPr/>
              <p:nvPr/>
            </p:nvSpPr>
            <p:spPr>
              <a:xfrm>
                <a:off x="5466083" y="1438252"/>
                <a:ext cx="207912" cy="202946"/>
              </a:xfrm>
              <a:custGeom>
                <a:avLst/>
                <a:gdLst/>
                <a:ahLst/>
                <a:cxnLst/>
                <a:rect l="l" t="t" r="r" b="b"/>
                <a:pathLst>
                  <a:path w="9967" h="9757" fill="none" extrusionOk="0">
                    <a:moveTo>
                      <a:pt x="6505" y="1"/>
                    </a:moveTo>
                    <a:cubicBezTo>
                      <a:pt x="5246" y="665"/>
                      <a:pt x="4022" y="1434"/>
                      <a:pt x="2868" y="2239"/>
                    </a:cubicBezTo>
                    <a:cubicBezTo>
                      <a:pt x="2239" y="2763"/>
                      <a:pt x="525" y="3777"/>
                      <a:pt x="246" y="3952"/>
                    </a:cubicBezTo>
                    <a:cubicBezTo>
                      <a:pt x="1" y="4127"/>
                      <a:pt x="1" y="5595"/>
                      <a:pt x="2064" y="5281"/>
                    </a:cubicBezTo>
                    <a:cubicBezTo>
                      <a:pt x="1225" y="5630"/>
                      <a:pt x="945" y="6749"/>
                      <a:pt x="1574" y="7449"/>
                    </a:cubicBezTo>
                    <a:cubicBezTo>
                      <a:pt x="2064" y="8078"/>
                      <a:pt x="2798" y="8218"/>
                      <a:pt x="3253" y="7938"/>
                    </a:cubicBezTo>
                    <a:cubicBezTo>
                      <a:pt x="2833" y="8568"/>
                      <a:pt x="3463" y="9756"/>
                      <a:pt x="4407" y="9127"/>
                    </a:cubicBezTo>
                    <a:cubicBezTo>
                      <a:pt x="5316" y="8463"/>
                      <a:pt x="6715" y="7623"/>
                      <a:pt x="7519" y="7134"/>
                    </a:cubicBezTo>
                    <a:cubicBezTo>
                      <a:pt x="8288" y="6644"/>
                      <a:pt x="9092" y="6190"/>
                      <a:pt x="9966" y="5595"/>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09" name="Google Shape;509;p19"/>
              <p:cNvSpPr/>
              <p:nvPr/>
            </p:nvSpPr>
            <p:spPr>
              <a:xfrm>
                <a:off x="5380014" y="1520433"/>
                <a:ext cx="172158" cy="135304"/>
              </a:xfrm>
              <a:custGeom>
                <a:avLst/>
                <a:gdLst/>
                <a:ahLst/>
                <a:cxnLst/>
                <a:rect l="l" t="t" r="r" b="b"/>
                <a:pathLst>
                  <a:path w="8253" h="6505" fill="none" extrusionOk="0">
                    <a:moveTo>
                      <a:pt x="4407" y="1"/>
                    </a:moveTo>
                    <a:cubicBezTo>
                      <a:pt x="2938" y="1365"/>
                      <a:pt x="1714" y="2938"/>
                      <a:pt x="700" y="4617"/>
                    </a:cubicBezTo>
                    <a:cubicBezTo>
                      <a:pt x="385" y="5316"/>
                      <a:pt x="1" y="6085"/>
                      <a:pt x="700" y="6330"/>
                    </a:cubicBezTo>
                    <a:cubicBezTo>
                      <a:pt x="1155" y="6505"/>
                      <a:pt x="3637" y="6400"/>
                      <a:pt x="5351" y="6190"/>
                    </a:cubicBezTo>
                    <a:cubicBezTo>
                      <a:pt x="6854" y="5980"/>
                      <a:pt x="7169" y="6015"/>
                      <a:pt x="8253" y="5316"/>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10" name="Google Shape;510;p19"/>
              <p:cNvSpPr/>
              <p:nvPr/>
            </p:nvSpPr>
            <p:spPr>
              <a:xfrm>
                <a:off x="5387315" y="1608895"/>
                <a:ext cx="39175" cy="48069"/>
              </a:xfrm>
              <a:custGeom>
                <a:avLst/>
                <a:gdLst/>
                <a:ahLst/>
                <a:cxnLst/>
                <a:rect l="l" t="t" r="r" b="b"/>
                <a:pathLst>
                  <a:path w="1878" h="2311" extrusionOk="0">
                    <a:moveTo>
                      <a:pt x="662" y="0"/>
                    </a:moveTo>
                    <a:cubicBezTo>
                      <a:pt x="610" y="0"/>
                      <a:pt x="563" y="26"/>
                      <a:pt x="525" y="84"/>
                    </a:cubicBezTo>
                    <a:cubicBezTo>
                      <a:pt x="245" y="503"/>
                      <a:pt x="0" y="1692"/>
                      <a:pt x="350" y="2077"/>
                    </a:cubicBezTo>
                    <a:cubicBezTo>
                      <a:pt x="500" y="2241"/>
                      <a:pt x="764" y="2310"/>
                      <a:pt x="1026" y="2310"/>
                    </a:cubicBezTo>
                    <a:cubicBezTo>
                      <a:pt x="1377" y="2310"/>
                      <a:pt x="1724" y="2187"/>
                      <a:pt x="1784" y="2007"/>
                    </a:cubicBezTo>
                    <a:cubicBezTo>
                      <a:pt x="1877" y="1696"/>
                      <a:pt x="1084" y="0"/>
                      <a:pt x="662" y="0"/>
                    </a:cubicBezTo>
                    <a:close/>
                  </a:path>
                </a:pathLst>
              </a:custGeom>
              <a:solidFill>
                <a:srgbClr val="020600"/>
              </a:solidFill>
              <a:ln>
                <a:noFill/>
              </a:ln>
            </p:spPr>
            <p:txBody>
              <a:bodyPr spcFirstLastPara="1" wrap="square" lIns="91425" tIns="91425" rIns="91425" bIns="91425" anchor="ctr" anchorCtr="0">
                <a:noAutofit/>
              </a:bodyPr>
              <a:lstStyle/>
              <a:p>
                <a:endParaRPr/>
              </a:p>
            </p:txBody>
          </p:sp>
          <p:sp>
            <p:nvSpPr>
              <p:cNvPr id="511" name="Google Shape;511;p19"/>
              <p:cNvSpPr/>
              <p:nvPr/>
            </p:nvSpPr>
            <p:spPr>
              <a:xfrm>
                <a:off x="5248722" y="1219332"/>
                <a:ext cx="615641" cy="626246"/>
              </a:xfrm>
              <a:custGeom>
                <a:avLst/>
                <a:gdLst/>
                <a:ahLst/>
                <a:cxnLst/>
                <a:rect l="l" t="t" r="r" b="b"/>
                <a:pathLst>
                  <a:path w="29513" h="30108" fill="none" extrusionOk="0">
                    <a:moveTo>
                      <a:pt x="14722" y="141"/>
                    </a:moveTo>
                    <a:cubicBezTo>
                      <a:pt x="11260" y="141"/>
                      <a:pt x="7169" y="1784"/>
                      <a:pt x="4896" y="3917"/>
                    </a:cubicBezTo>
                    <a:cubicBezTo>
                      <a:pt x="2588" y="6050"/>
                      <a:pt x="1" y="9687"/>
                      <a:pt x="71" y="13358"/>
                    </a:cubicBezTo>
                    <a:cubicBezTo>
                      <a:pt x="141" y="17030"/>
                      <a:pt x="385" y="19827"/>
                      <a:pt x="3043" y="23813"/>
                    </a:cubicBezTo>
                    <a:cubicBezTo>
                      <a:pt x="4476" y="26086"/>
                      <a:pt x="6679" y="27764"/>
                      <a:pt x="9267" y="28499"/>
                    </a:cubicBezTo>
                    <a:cubicBezTo>
                      <a:pt x="10491" y="28953"/>
                      <a:pt x="14477" y="30107"/>
                      <a:pt x="17939" y="29198"/>
                    </a:cubicBezTo>
                    <a:cubicBezTo>
                      <a:pt x="21435" y="28254"/>
                      <a:pt x="24163" y="26995"/>
                      <a:pt x="25981" y="24303"/>
                    </a:cubicBezTo>
                    <a:cubicBezTo>
                      <a:pt x="27764" y="21610"/>
                      <a:pt x="29513" y="18988"/>
                      <a:pt x="29408" y="14827"/>
                    </a:cubicBezTo>
                    <a:cubicBezTo>
                      <a:pt x="29303" y="10701"/>
                      <a:pt x="27904" y="7728"/>
                      <a:pt x="26681" y="6260"/>
                    </a:cubicBezTo>
                    <a:cubicBezTo>
                      <a:pt x="25422" y="4756"/>
                      <a:pt x="23429" y="2728"/>
                      <a:pt x="21121" y="1574"/>
                    </a:cubicBezTo>
                    <a:cubicBezTo>
                      <a:pt x="19163" y="525"/>
                      <a:pt x="16960" y="1"/>
                      <a:pt x="14722" y="141"/>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512" name="Google Shape;512;p19"/>
            <p:cNvSpPr/>
            <p:nvPr/>
          </p:nvSpPr>
          <p:spPr>
            <a:xfrm>
              <a:off x="5693651" y="1840462"/>
              <a:ext cx="2941" cy="275662"/>
            </a:xfrm>
            <a:custGeom>
              <a:avLst/>
              <a:gdLst/>
              <a:ahLst/>
              <a:cxnLst/>
              <a:rect l="l" t="t" r="r" b="b"/>
              <a:pathLst>
                <a:path w="141" h="13253" fill="none" extrusionOk="0">
                  <a:moveTo>
                    <a:pt x="1" y="0"/>
                  </a:moveTo>
                  <a:cubicBezTo>
                    <a:pt x="1" y="1924"/>
                    <a:pt x="141" y="3357"/>
                    <a:pt x="141" y="4231"/>
                  </a:cubicBezTo>
                  <a:cubicBezTo>
                    <a:pt x="141" y="5106"/>
                    <a:pt x="1" y="11190"/>
                    <a:pt x="141" y="13253"/>
                  </a:cubicBezTo>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nvGrpSpPr>
            <p:cNvPr id="513" name="Google Shape;513;p19"/>
            <p:cNvGrpSpPr/>
            <p:nvPr/>
          </p:nvGrpSpPr>
          <p:grpSpPr>
            <a:xfrm>
              <a:off x="4959941" y="2109575"/>
              <a:ext cx="1470361" cy="436717"/>
              <a:chOff x="4961539" y="2109575"/>
              <a:chExt cx="1470361" cy="436717"/>
            </a:xfrm>
          </p:grpSpPr>
          <p:sp>
            <p:nvSpPr>
              <p:cNvPr id="514" name="Google Shape;514;p19"/>
              <p:cNvSpPr/>
              <p:nvPr/>
            </p:nvSpPr>
            <p:spPr>
              <a:xfrm>
                <a:off x="4961539" y="2115753"/>
                <a:ext cx="1436715" cy="399069"/>
              </a:xfrm>
              <a:custGeom>
                <a:avLst/>
                <a:gdLst/>
                <a:ahLst/>
                <a:cxnLst/>
                <a:rect l="l" t="t" r="r" b="b"/>
                <a:pathLst>
                  <a:path w="61228" h="19186" extrusionOk="0">
                    <a:moveTo>
                      <a:pt x="43236" y="0"/>
                    </a:moveTo>
                    <a:cubicBezTo>
                      <a:pt x="39248" y="0"/>
                      <a:pt x="35085" y="46"/>
                      <a:pt x="31366" y="123"/>
                    </a:cubicBezTo>
                    <a:cubicBezTo>
                      <a:pt x="29589" y="167"/>
                      <a:pt x="27526" y="182"/>
                      <a:pt x="25329" y="182"/>
                    </a:cubicBezTo>
                    <a:cubicBezTo>
                      <a:pt x="21390" y="182"/>
                      <a:pt x="17017" y="136"/>
                      <a:pt x="13073" y="136"/>
                    </a:cubicBezTo>
                    <a:cubicBezTo>
                      <a:pt x="7183" y="136"/>
                      <a:pt x="2250" y="239"/>
                      <a:pt x="1155" y="752"/>
                    </a:cubicBezTo>
                    <a:cubicBezTo>
                      <a:pt x="1" y="1312"/>
                      <a:pt x="106" y="7815"/>
                      <a:pt x="245" y="10438"/>
                    </a:cubicBezTo>
                    <a:cubicBezTo>
                      <a:pt x="315" y="11417"/>
                      <a:pt x="106" y="16103"/>
                      <a:pt x="945" y="18375"/>
                    </a:cubicBezTo>
                    <a:cubicBezTo>
                      <a:pt x="1191" y="19016"/>
                      <a:pt x="4433" y="19186"/>
                      <a:pt x="9049" y="19186"/>
                    </a:cubicBezTo>
                    <a:cubicBezTo>
                      <a:pt x="14257" y="19186"/>
                      <a:pt x="21213" y="18970"/>
                      <a:pt x="27590" y="18970"/>
                    </a:cubicBezTo>
                    <a:cubicBezTo>
                      <a:pt x="31809" y="18970"/>
                      <a:pt x="39075" y="19079"/>
                      <a:pt x="45714" y="19079"/>
                    </a:cubicBezTo>
                    <a:cubicBezTo>
                      <a:pt x="52607" y="19079"/>
                      <a:pt x="58824" y="18961"/>
                      <a:pt x="60249" y="18480"/>
                    </a:cubicBezTo>
                    <a:cubicBezTo>
                      <a:pt x="61228" y="18166"/>
                      <a:pt x="61053" y="13585"/>
                      <a:pt x="61018" y="11137"/>
                    </a:cubicBezTo>
                    <a:cubicBezTo>
                      <a:pt x="60983" y="7885"/>
                      <a:pt x="61228" y="1836"/>
                      <a:pt x="60389" y="822"/>
                    </a:cubicBezTo>
                    <a:cubicBezTo>
                      <a:pt x="59908" y="221"/>
                      <a:pt x="51996" y="0"/>
                      <a:pt x="4323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15" name="Google Shape;515;p19"/>
              <p:cNvSpPr/>
              <p:nvPr/>
            </p:nvSpPr>
            <p:spPr>
              <a:xfrm>
                <a:off x="4994364" y="2143063"/>
                <a:ext cx="1437536" cy="403229"/>
              </a:xfrm>
              <a:custGeom>
                <a:avLst/>
                <a:gdLst/>
                <a:ahLst/>
                <a:cxnLst/>
                <a:rect l="l" t="t" r="r" b="b"/>
                <a:pathLst>
                  <a:path w="61263" h="19386" extrusionOk="0">
                    <a:moveTo>
                      <a:pt x="43319" y="1"/>
                    </a:moveTo>
                    <a:cubicBezTo>
                      <a:pt x="39318" y="1"/>
                      <a:pt x="35137" y="51"/>
                      <a:pt x="31401" y="138"/>
                    </a:cubicBezTo>
                    <a:cubicBezTo>
                      <a:pt x="29623" y="183"/>
                      <a:pt x="27560" y="198"/>
                      <a:pt x="25361" y="198"/>
                    </a:cubicBezTo>
                    <a:cubicBezTo>
                      <a:pt x="21419" y="198"/>
                      <a:pt x="17041" y="151"/>
                      <a:pt x="13095" y="151"/>
                    </a:cubicBezTo>
                    <a:cubicBezTo>
                      <a:pt x="7200" y="151"/>
                      <a:pt x="2268" y="254"/>
                      <a:pt x="1189" y="768"/>
                    </a:cubicBezTo>
                    <a:cubicBezTo>
                      <a:pt x="0" y="1362"/>
                      <a:pt x="140" y="7901"/>
                      <a:pt x="280" y="10559"/>
                    </a:cubicBezTo>
                    <a:cubicBezTo>
                      <a:pt x="315" y="11538"/>
                      <a:pt x="105" y="16223"/>
                      <a:pt x="979" y="18531"/>
                    </a:cubicBezTo>
                    <a:cubicBezTo>
                      <a:pt x="1227" y="19207"/>
                      <a:pt x="4479" y="19385"/>
                      <a:pt x="9112" y="19385"/>
                    </a:cubicBezTo>
                    <a:cubicBezTo>
                      <a:pt x="14310" y="19385"/>
                      <a:pt x="21246" y="19160"/>
                      <a:pt x="27624" y="19160"/>
                    </a:cubicBezTo>
                    <a:cubicBezTo>
                      <a:pt x="31844" y="19160"/>
                      <a:pt x="39110" y="19270"/>
                      <a:pt x="45748" y="19270"/>
                    </a:cubicBezTo>
                    <a:cubicBezTo>
                      <a:pt x="52642" y="19270"/>
                      <a:pt x="58858" y="19152"/>
                      <a:pt x="60283" y="18671"/>
                    </a:cubicBezTo>
                    <a:cubicBezTo>
                      <a:pt x="61228" y="18356"/>
                      <a:pt x="61088" y="13741"/>
                      <a:pt x="61053" y="11258"/>
                    </a:cubicBezTo>
                    <a:cubicBezTo>
                      <a:pt x="61018" y="7971"/>
                      <a:pt x="61262" y="1852"/>
                      <a:pt x="60423" y="838"/>
                    </a:cubicBezTo>
                    <a:cubicBezTo>
                      <a:pt x="59920" y="238"/>
                      <a:pt x="52050" y="1"/>
                      <a:pt x="43319" y="1"/>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516" name="Google Shape;516;p19"/>
              <p:cNvSpPr/>
              <p:nvPr/>
            </p:nvSpPr>
            <p:spPr>
              <a:xfrm>
                <a:off x="4961539" y="2109575"/>
                <a:ext cx="1436715" cy="416770"/>
              </a:xfrm>
              <a:custGeom>
                <a:avLst/>
                <a:gdLst/>
                <a:ahLst/>
                <a:cxnLst/>
                <a:rect l="l" t="t" r="r" b="b"/>
                <a:pathLst>
                  <a:path w="61228" h="20037" fill="none" extrusionOk="0">
                    <a:moveTo>
                      <a:pt x="1155" y="1049"/>
                    </a:moveTo>
                    <a:cubicBezTo>
                      <a:pt x="1" y="1609"/>
                      <a:pt x="106" y="8112"/>
                      <a:pt x="245" y="10735"/>
                    </a:cubicBezTo>
                    <a:cubicBezTo>
                      <a:pt x="315" y="11714"/>
                      <a:pt x="106" y="16400"/>
                      <a:pt x="945" y="18672"/>
                    </a:cubicBezTo>
                    <a:cubicBezTo>
                      <a:pt x="1469" y="20036"/>
                      <a:pt x="15561" y="19267"/>
                      <a:pt x="27590" y="19267"/>
                    </a:cubicBezTo>
                    <a:cubicBezTo>
                      <a:pt x="36191" y="19267"/>
                      <a:pt x="57451" y="19721"/>
                      <a:pt x="60249" y="18777"/>
                    </a:cubicBezTo>
                    <a:cubicBezTo>
                      <a:pt x="61228" y="18463"/>
                      <a:pt x="61053" y="13882"/>
                      <a:pt x="61018" y="11434"/>
                    </a:cubicBezTo>
                    <a:cubicBezTo>
                      <a:pt x="60983" y="8182"/>
                      <a:pt x="61228" y="2133"/>
                      <a:pt x="60389" y="1119"/>
                    </a:cubicBezTo>
                    <a:cubicBezTo>
                      <a:pt x="59689" y="245"/>
                      <a:pt x="43255" y="175"/>
                      <a:pt x="31366" y="420"/>
                    </a:cubicBezTo>
                    <a:cubicBezTo>
                      <a:pt x="21645" y="664"/>
                      <a:pt x="3392" y="0"/>
                      <a:pt x="1155" y="10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517" name="Google Shape;517;p19"/>
            <p:cNvSpPr/>
            <p:nvPr/>
          </p:nvSpPr>
          <p:spPr>
            <a:xfrm>
              <a:off x="5617429" y="2764876"/>
              <a:ext cx="155386" cy="176030"/>
            </a:xfrm>
            <a:custGeom>
              <a:avLst/>
              <a:gdLst/>
              <a:ahLst/>
              <a:cxnLst/>
              <a:rect l="l" t="t" r="r" b="b"/>
              <a:pathLst>
                <a:path w="7449" h="8463" fill="none" extrusionOk="0">
                  <a:moveTo>
                    <a:pt x="2274" y="1749"/>
                  </a:moveTo>
                  <a:cubicBezTo>
                    <a:pt x="1" y="3252"/>
                    <a:pt x="665" y="7448"/>
                    <a:pt x="3323" y="7973"/>
                  </a:cubicBezTo>
                  <a:cubicBezTo>
                    <a:pt x="5771" y="8462"/>
                    <a:pt x="7414" y="7098"/>
                    <a:pt x="7414" y="4406"/>
                  </a:cubicBezTo>
                  <a:cubicBezTo>
                    <a:pt x="7449" y="1504"/>
                    <a:pt x="4931" y="0"/>
                    <a:pt x="2274" y="1749"/>
                  </a:cubicBezTo>
                  <a:close/>
                </a:path>
              </a:pathLst>
            </a:custGeom>
            <a:noFill/>
            <a:ln w="21850" cap="rnd" cmpd="sng">
              <a:solidFill>
                <a:srgbClr val="0206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18" name="Google Shape;518;p19"/>
            <p:cNvSpPr txBox="1"/>
            <p:nvPr/>
          </p:nvSpPr>
          <p:spPr>
            <a:xfrm>
              <a:off x="4887933" y="2153207"/>
              <a:ext cx="1628283" cy="3405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Fira Sans Extra Condensed Medium"/>
                  <a:ea typeface="Fira Sans Extra Condensed Medium"/>
                  <a:cs typeface="Fira Sans Extra Condensed Medium"/>
                  <a:sym typeface="Fira Sans Extra Condensed Medium"/>
                </a:rPr>
                <a:t>BAŞVURU BİLGİLERİ</a:t>
              </a: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519" name="Google Shape;519;p19"/>
            <p:cNvSpPr txBox="1"/>
            <p:nvPr/>
          </p:nvSpPr>
          <p:spPr>
            <a:xfrm>
              <a:off x="4887933" y="3308646"/>
              <a:ext cx="1772299" cy="12510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Roboto"/>
                  <a:ea typeface="Roboto"/>
                  <a:cs typeface="Roboto"/>
                  <a:sym typeface="Roboto"/>
                </a:rPr>
                <a:t>Başvurunuza ait bilgileri 5 Nisan 2021 tarihinden itibaren</a:t>
              </a:r>
            </a:p>
            <a:p>
              <a:pPr algn="ctr"/>
              <a:r>
                <a:rPr lang="tr-TR" dirty="0">
                  <a:solidFill>
                    <a:srgbClr val="FFFFFF"/>
                  </a:solidFill>
                  <a:latin typeface="Roboto"/>
                  <a:ea typeface="Roboto"/>
                  <a:cs typeface="Roboto"/>
                  <a:sym typeface="Roboto"/>
                </a:rPr>
                <a:t>e-</a:t>
              </a:r>
              <a:r>
                <a:rPr lang="tr-TR" dirty="0" err="1">
                  <a:solidFill>
                    <a:srgbClr val="FFFFFF"/>
                  </a:solidFill>
                  <a:latin typeface="Roboto"/>
                  <a:ea typeface="Roboto"/>
                  <a:cs typeface="Roboto"/>
                  <a:sym typeface="Roboto"/>
                </a:rPr>
                <a:t>okul’dan</a:t>
              </a:r>
              <a:r>
                <a:rPr lang="tr-TR" dirty="0">
                  <a:solidFill>
                    <a:srgbClr val="FFFFFF"/>
                  </a:solidFill>
                  <a:latin typeface="Roboto"/>
                  <a:ea typeface="Roboto"/>
                  <a:cs typeface="Roboto"/>
                  <a:sym typeface="Roboto"/>
                </a:rPr>
                <a:t> inceleyebilirsin.</a:t>
              </a:r>
              <a:endParaRPr dirty="0">
                <a:solidFill>
                  <a:srgbClr val="FFFFFF"/>
                </a:solidFill>
                <a:latin typeface="Roboto"/>
                <a:ea typeface="Roboto"/>
                <a:cs typeface="Roboto"/>
                <a:sym typeface="Roboto"/>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0D4A99-8D04-294A-AA45-A5C89D839832}"/>
              </a:ext>
            </a:extLst>
          </p:cNvPr>
          <p:cNvSpPr>
            <a:spLocks noGrp="1"/>
          </p:cNvSpPr>
          <p:nvPr>
            <p:ph idx="1"/>
          </p:nvPr>
        </p:nvSpPr>
        <p:spPr>
          <a:xfrm>
            <a:off x="107504" y="188640"/>
            <a:ext cx="8784976" cy="6984776"/>
          </a:xfrm>
        </p:spPr>
        <p:txBody>
          <a:bodyPr>
            <a:normAutofit fontScale="47500" lnSpcReduction="20000"/>
          </a:bodyPr>
          <a:lstStyle/>
          <a:p>
            <a:pPr marL="0" indent="0">
              <a:buNone/>
            </a:pPr>
            <a:r>
              <a:rPr lang="tr-TR" sz="4200" dirty="0">
                <a:solidFill>
                  <a:srgbClr val="C00000"/>
                </a:solidFill>
              </a:rPr>
              <a:t>ELEKTRİK ELEKTRONİK TEKNOLOJİSİ </a:t>
            </a:r>
          </a:p>
          <a:p>
            <a:r>
              <a:rPr lang="tr-TR" sz="4200" dirty="0"/>
              <a:t>Elektrik-Elektronik alanı birçok alanı etkilerken, ekonomiye kendi üretimi, ihracatı ve istihdamıyla yaptığı birinci derece katkının yanında, diğer sektörlere olan etkileriyle ikinci derece katkılarda da bulunmaktadır. Bu alandaki teknoloji değişimleri ve kalite artışlarının, sektör ürünlerini girdi olarak kullanan birçok alanda kalitenin artmasına olumlu etkide bulunacağı anlamına gelmektedir. Türk elektrik-elektronik sanayinin Türkiye ekonomisi içerisindeki payı her geçen gün artmaktadır. Sektörün sürekli gelişiyor ve kendini yeniliyor olması, dünya teknolojilerine uyum sağlamada ve yeni teknolojileri benimsemede gösterdiği çabukluk, sektörün parlak geleceğine işaret etmektedir. Küresel pazarda lider olabilmek, ancak gelişmiş bir elektrik-elektronik sanayi ile mümkündür.</a:t>
            </a:r>
          </a:p>
          <a:p>
            <a:r>
              <a:rPr lang="tr-TR" sz="4200" dirty="0"/>
              <a:t> Dalları; 1.Elektrik Tesisatları ve Pano Monitörlüğü, 2.Endüstriyel Bakım Onarım</a:t>
            </a:r>
          </a:p>
          <a:p>
            <a:pPr marL="0" indent="0">
              <a:buNone/>
            </a:pPr>
            <a:r>
              <a:rPr lang="tr-TR" sz="4200" dirty="0">
                <a:solidFill>
                  <a:srgbClr val="C00000"/>
                </a:solidFill>
              </a:rPr>
              <a:t>MAKİNE TEKNOLOJİSİ</a:t>
            </a:r>
          </a:p>
          <a:p>
            <a:r>
              <a:rPr lang="tr-TR" sz="4200" dirty="0"/>
              <a:t> Makine Teknolojisi alanının amacı her türlü makineyi ve makinenin parçasını tasarlayabilen, yaptığı tasarımın üretim resimlerini bilgisayar ortamında çizebilen, el aletleri ile klasik veya bilgisayar kontrollü talaşlı imalat tezgâhlarını kullanarak makine parçalarını üretebilen, bu makinelerin tamir ve bakımını yapabilen, sanayinin ihtiyacı olan nitelikli elemanları bilimsel ve teknolojik gelişmeler doğrultusunda en üst düzeyde bilgi ve beceriye sahip olarak yetiştirmektir. Makinecinin mesleği ile ilgili imalat yöntemlerini uygulamada, işlem sırasını belirlemede, iş kalıplarını tasarlamada ve özel aletleri kullanmada yeterli bilgiye sahip olması gerekir. İş hayatında çalışabilecekleri belli başlı meslekler-işler: 1- CNC’ </a:t>
            </a:r>
            <a:r>
              <a:rPr lang="tr-TR" sz="4200" dirty="0" err="1"/>
              <a:t>ci</a:t>
            </a:r>
            <a:r>
              <a:rPr lang="tr-TR" sz="4200" dirty="0"/>
              <a:t>  2-Kalıpçı  3-Bakımcı  4-Teknik ressam  5-Tornacı  6-Frezeci  7-Planyacı  8-Taşlamacı  9-Kalite </a:t>
            </a:r>
            <a:r>
              <a:rPr lang="tr-TR" sz="4200" dirty="0" err="1"/>
              <a:t>kontrolcu</a:t>
            </a:r>
            <a:r>
              <a:rPr lang="tr-TR" sz="4200" dirty="0"/>
              <a:t>  10-Teknisyen  11-Makine operatörü</a:t>
            </a:r>
          </a:p>
          <a:p>
            <a:endParaRPr lang="tr-TR" dirty="0"/>
          </a:p>
        </p:txBody>
      </p:sp>
    </p:spTree>
    <p:extLst>
      <p:ext uri="{BB962C8B-B14F-4D97-AF65-F5344CB8AC3E}">
        <p14:creationId xmlns:p14="http://schemas.microsoft.com/office/powerpoint/2010/main" val="3199952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D4AE7-3E95-C24C-99AD-9E2A2A5FA494}"/>
              </a:ext>
            </a:extLst>
          </p:cNvPr>
          <p:cNvSpPr>
            <a:spLocks noGrp="1"/>
          </p:cNvSpPr>
          <p:nvPr>
            <p:ph idx="1"/>
          </p:nvPr>
        </p:nvSpPr>
        <p:spPr>
          <a:xfrm>
            <a:off x="251520" y="404664"/>
            <a:ext cx="8280920" cy="5544616"/>
          </a:xfrm>
        </p:spPr>
        <p:txBody>
          <a:bodyPr>
            <a:normAutofit fontScale="70000" lnSpcReduction="20000"/>
          </a:bodyPr>
          <a:lstStyle/>
          <a:p>
            <a:pPr marL="0" indent="0">
              <a:buNone/>
            </a:pPr>
            <a:r>
              <a:rPr lang="tr-TR" dirty="0">
                <a:solidFill>
                  <a:srgbClr val="C00000"/>
                </a:solidFill>
              </a:rPr>
              <a:t>METAL İŞLERİ TEKNOLOJİSİ</a:t>
            </a:r>
          </a:p>
          <a:p>
            <a:r>
              <a:rPr lang="tr-TR" dirty="0"/>
              <a:t> Metal teknolojisi; metal ve metal alaşımlarının sıcak ve soğuk olarak şekillendirildiği, çeşitli metallere ısıl işlemlerin uygulandığı, metallere değişik konumlarda kaynak, perçin ve cıvata ile birleştirmelerin yapıldığı, metal mobilya ve doğrama, metal süsleme ve çelik konstrüksiyon işlerinin yapıldığı bir alandır. Metal Teknolojisi alanında; Metal Teknolojisi uygulamalarında yer alan meslek elemanlarını sektörün ihtiyaçları, bilimsel ve teknolojik gelişmeler doğrultusunda gerekli olan meslekî yeterlikleri kazanmış, nitelikli kişiler olarak yetiştirmek amaçlanmaktadır. BU ALANDAKİ MESLEKLER:. Kaynakçılık, Isıl </a:t>
            </a:r>
            <a:r>
              <a:rPr lang="tr-TR" dirty="0" err="1"/>
              <a:t>İşlemciliği</a:t>
            </a:r>
            <a:r>
              <a:rPr lang="tr-TR" dirty="0"/>
              <a:t>, Çelik Konstrüksiyon (</a:t>
            </a:r>
            <a:r>
              <a:rPr lang="tr-TR" dirty="0" err="1"/>
              <a:t>Yapılandırmacılığı</a:t>
            </a:r>
            <a:r>
              <a:rPr lang="tr-TR" dirty="0"/>
              <a:t>), Metal Doğramacılığı</a:t>
            </a:r>
          </a:p>
          <a:p>
            <a:pPr marL="0" indent="0">
              <a:buNone/>
            </a:pPr>
            <a:r>
              <a:rPr lang="tr-TR" dirty="0">
                <a:solidFill>
                  <a:srgbClr val="C00000"/>
                </a:solidFill>
              </a:rPr>
              <a:t>MOBİLYA VE İÇ MEKAN TASARIMI</a:t>
            </a:r>
          </a:p>
          <a:p>
            <a:r>
              <a:rPr lang="tr-TR" dirty="0"/>
              <a:t>Mobilya ve iç mekân tasarımı alanı altında; mobilya ve iç mekân ressamlığı, iç mekân ve mobilya teknolojisi, mobilya iskeleti ve döşemesi, mobilya süsleme sanatları ve ahşap doğrama teknolojisi dalları vardır.</a:t>
            </a:r>
          </a:p>
          <a:p>
            <a:endParaRPr lang="tr-TR" dirty="0"/>
          </a:p>
        </p:txBody>
      </p:sp>
    </p:spTree>
    <p:extLst>
      <p:ext uri="{BB962C8B-B14F-4D97-AF65-F5344CB8AC3E}">
        <p14:creationId xmlns:p14="http://schemas.microsoft.com/office/powerpoint/2010/main" val="3443720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F7E56E-FFCC-AA43-8375-29C9DA464A24}"/>
              </a:ext>
            </a:extLst>
          </p:cNvPr>
          <p:cNvSpPr>
            <a:spLocks noGrp="1"/>
          </p:cNvSpPr>
          <p:nvPr>
            <p:ph type="title"/>
          </p:nvPr>
        </p:nvSpPr>
        <p:spPr/>
        <p:txBody>
          <a:bodyPr>
            <a:normAutofit fontScale="90000"/>
          </a:bodyPr>
          <a:lstStyle/>
          <a:p>
            <a:r>
              <a:rPr lang="tr-TR" dirty="0">
                <a:solidFill>
                  <a:srgbClr val="FF0000"/>
                </a:solidFill>
              </a:rPr>
              <a:t>AYRANCILAR TÜRK TELEKOM MESLEKİ VE TEKNİK ANADOLU LİSESİ</a:t>
            </a:r>
          </a:p>
        </p:txBody>
      </p:sp>
      <p:sp>
        <p:nvSpPr>
          <p:cNvPr id="3" name="İçerik Yer Tutucusu 2">
            <a:extLst>
              <a:ext uri="{FF2B5EF4-FFF2-40B4-BE49-F238E27FC236}">
                <a16:creationId xmlns:a16="http://schemas.microsoft.com/office/drawing/2014/main" id="{ED484329-0395-C047-8344-3669E9E4C35D}"/>
              </a:ext>
            </a:extLst>
          </p:cNvPr>
          <p:cNvSpPr>
            <a:spLocks noGrp="1"/>
          </p:cNvSpPr>
          <p:nvPr>
            <p:ph idx="1"/>
          </p:nvPr>
        </p:nvSpPr>
        <p:spPr>
          <a:xfrm>
            <a:off x="457200" y="2321286"/>
            <a:ext cx="8229600" cy="4525963"/>
          </a:xfrm>
        </p:spPr>
        <p:txBody>
          <a:bodyPr/>
          <a:lstStyle/>
          <a:p>
            <a:r>
              <a:rPr lang="tr-TR" dirty="0"/>
              <a:t>BİLİŞİM TEKNOLOJİLERİ</a:t>
            </a:r>
          </a:p>
          <a:p>
            <a:r>
              <a:rPr lang="tr-TR" dirty="0"/>
              <a:t>BÜRO YÖNETİMİ VE SEKRETERLİK</a:t>
            </a:r>
          </a:p>
          <a:p>
            <a:r>
              <a:rPr lang="tr-TR" dirty="0"/>
              <a:t>MUHASEBE VE FİNANSMAN</a:t>
            </a:r>
          </a:p>
        </p:txBody>
      </p:sp>
    </p:spTree>
    <p:extLst>
      <p:ext uri="{BB962C8B-B14F-4D97-AF65-F5344CB8AC3E}">
        <p14:creationId xmlns:p14="http://schemas.microsoft.com/office/powerpoint/2010/main" val="3796539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3F792-8EB7-3B4B-987A-6D43C1C158E8}"/>
              </a:ext>
            </a:extLst>
          </p:cNvPr>
          <p:cNvSpPr>
            <a:spLocks noGrp="1"/>
          </p:cNvSpPr>
          <p:nvPr>
            <p:ph type="title"/>
          </p:nvPr>
        </p:nvSpPr>
        <p:spPr/>
        <p:txBody>
          <a:bodyPr>
            <a:normAutofit fontScale="90000"/>
          </a:bodyPr>
          <a:lstStyle/>
          <a:p>
            <a:r>
              <a:rPr lang="tr-TR" dirty="0">
                <a:solidFill>
                  <a:srgbClr val="FF0000"/>
                </a:solidFill>
              </a:rPr>
              <a:t>SUBAŞI MUSTAFA TOPALAN ÇOK PROGRAMLI ANADOLU LİSESİ</a:t>
            </a:r>
          </a:p>
        </p:txBody>
      </p:sp>
      <p:sp>
        <p:nvSpPr>
          <p:cNvPr id="3" name="İçerik Yer Tutucusu 2">
            <a:extLst>
              <a:ext uri="{FF2B5EF4-FFF2-40B4-BE49-F238E27FC236}">
                <a16:creationId xmlns:a16="http://schemas.microsoft.com/office/drawing/2014/main" id="{8E010681-A99B-0344-96EB-CD2324F231CA}"/>
              </a:ext>
            </a:extLst>
          </p:cNvPr>
          <p:cNvSpPr>
            <a:spLocks noGrp="1"/>
          </p:cNvSpPr>
          <p:nvPr>
            <p:ph idx="1"/>
          </p:nvPr>
        </p:nvSpPr>
        <p:spPr>
          <a:xfrm>
            <a:off x="457200" y="2059280"/>
            <a:ext cx="8229600" cy="4525963"/>
          </a:xfrm>
        </p:spPr>
        <p:txBody>
          <a:bodyPr/>
          <a:lstStyle/>
          <a:p>
            <a:r>
              <a:rPr lang="tr-TR" dirty="0"/>
              <a:t>BİLİŞİM TEKNOLOJİLERİ</a:t>
            </a:r>
          </a:p>
        </p:txBody>
      </p:sp>
    </p:spTree>
    <p:extLst>
      <p:ext uri="{BB962C8B-B14F-4D97-AF65-F5344CB8AC3E}">
        <p14:creationId xmlns:p14="http://schemas.microsoft.com/office/powerpoint/2010/main" val="1134038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5890666"/>
          </a:xfrm>
        </p:spPr>
        <p:txBody>
          <a:bodyPr>
            <a:normAutofit/>
          </a:bodyPr>
          <a:lstStyle/>
          <a:p>
            <a:r>
              <a:rPr lang="tr-TR" b="1" dirty="0">
                <a:solidFill>
                  <a:srgbClr val="FF0000"/>
                </a:solidFill>
              </a:rPr>
              <a:t>ÖZEL MAVİ TEKNİK PANCAR OSB MESLEKİ VE TEKNİK ANADOLU LİSESİ</a:t>
            </a:r>
            <a:br>
              <a:rPr lang="tr-TR" b="1" dirty="0"/>
            </a:br>
            <a:br>
              <a:rPr lang="tr-TR" b="1" dirty="0"/>
            </a:br>
            <a:r>
              <a:rPr lang="tr-TR" sz="4000" dirty="0"/>
              <a:t>UÇAK BAKIM ALANI (ÜCRETLİ)</a:t>
            </a:r>
            <a:br>
              <a:rPr lang="tr-TR" sz="4000" dirty="0"/>
            </a:br>
            <a:r>
              <a:rPr lang="tr-TR" sz="4000" dirty="0"/>
              <a:t>BİYOMEDİKAL CİHAZLAR</a:t>
            </a:r>
            <a:br>
              <a:rPr lang="tr-TR" sz="4000" dirty="0"/>
            </a:br>
            <a:r>
              <a:rPr lang="tr-TR" sz="4000" dirty="0"/>
              <a:t>ENDÜSTRİYEL OTOMASYON</a:t>
            </a:r>
            <a:br>
              <a:rPr lang="tr-TR" sz="4000" dirty="0"/>
            </a:br>
            <a:r>
              <a:rPr lang="tr-TR" sz="4000" dirty="0"/>
              <a:t>MAKİNE TEKNOLOJİLERİ</a:t>
            </a:r>
            <a:br>
              <a:rPr lang="tr-TR" sz="4000" dirty="0"/>
            </a:br>
            <a:r>
              <a:rPr lang="tr-TR" sz="4000" dirty="0"/>
              <a:t>YENİLENEBİLİR ENERJİ</a:t>
            </a:r>
            <a:endParaRPr lang="tr-TR" sz="4000" b="1" dirty="0"/>
          </a:p>
        </p:txBody>
      </p:sp>
      <p:sp>
        <p:nvSpPr>
          <p:cNvPr id="6" name="Dikdörtgen 6"/>
          <p:cNvSpPr/>
          <p:nvPr/>
        </p:nvSpPr>
        <p:spPr>
          <a:xfrm>
            <a:off x="3059832" y="6309320"/>
            <a:ext cx="184731" cy="369332"/>
          </a:xfrm>
          <a:prstGeom prst="rect">
            <a:avLst/>
          </a:prstGeom>
        </p:spPr>
        <p:txBody>
          <a:bodyPr wrap="none">
            <a:spAutoFit/>
          </a:bodyPr>
          <a:lstStyle/>
          <a:p>
            <a:endParaRPr lang="tr-TR"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1932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A14D6B-6B7B-1B4E-B643-F7C43CFF801C}"/>
              </a:ext>
            </a:extLst>
          </p:cNvPr>
          <p:cNvSpPr>
            <a:spLocks noGrp="1"/>
          </p:cNvSpPr>
          <p:nvPr>
            <p:ph type="title"/>
          </p:nvPr>
        </p:nvSpPr>
        <p:spPr/>
        <p:txBody>
          <a:bodyPr/>
          <a:lstStyle/>
          <a:p>
            <a:r>
              <a:rPr lang="tr-TR" b="1" dirty="0"/>
              <a:t>UÇAK BAKIM ALANI</a:t>
            </a:r>
          </a:p>
        </p:txBody>
      </p:sp>
      <p:sp>
        <p:nvSpPr>
          <p:cNvPr id="3" name="İçerik Yer Tutucusu 2">
            <a:extLst>
              <a:ext uri="{FF2B5EF4-FFF2-40B4-BE49-F238E27FC236}">
                <a16:creationId xmlns:a16="http://schemas.microsoft.com/office/drawing/2014/main" id="{D6F93A0A-DA1A-D14E-B49E-DEB57CFFA0BD}"/>
              </a:ext>
            </a:extLst>
          </p:cNvPr>
          <p:cNvSpPr>
            <a:spLocks noGrp="1"/>
          </p:cNvSpPr>
          <p:nvPr>
            <p:ph idx="1"/>
          </p:nvPr>
        </p:nvSpPr>
        <p:spPr/>
        <p:txBody>
          <a:bodyPr>
            <a:normAutofit fontScale="85000" lnSpcReduction="20000"/>
          </a:bodyPr>
          <a:lstStyle/>
          <a:p>
            <a:r>
              <a:rPr lang="tr-TR" dirty="0"/>
              <a:t>Ülkemizde havacılık sektörü, gerek ekonomik değer gerekse savunma sanayi içindeki yüksek payı nedeniyle önemli bir istihdam kaynağıdır. Uçak Bakım Alanı altında yer alan mesleklerde, sektörün ihtiyaçları, bilimsel ve teknolojik gelişmeler doğrultusunda gerekli olan mesleki yeterlikleri kazanmış nitelikli meslek elemanları yetiştirmek amaçlanmaktadır. Sivil uçak bakım merkezleri, askeri hava ikmal bakım merkezleri ile uçak fabrikalarının hangar ve atölyelerinde çalışırlar. Ayrıca bayanlar da bu mesleklerde eğitim alıp teknisyen olarak çalışabilmektedir. Uçak Bakım Alanı, Uçak Gövde – Motor, Uçak Elektroniği dallarında eğitim vermektedir.</a:t>
            </a:r>
          </a:p>
          <a:p>
            <a:endParaRPr lang="tr-TR" dirty="0"/>
          </a:p>
        </p:txBody>
      </p:sp>
    </p:spTree>
    <p:extLst>
      <p:ext uri="{BB962C8B-B14F-4D97-AF65-F5344CB8AC3E}">
        <p14:creationId xmlns:p14="http://schemas.microsoft.com/office/powerpoint/2010/main" val="2090217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8229600" cy="1143000"/>
          </a:xfrm>
        </p:spPr>
        <p:txBody>
          <a:bodyPr>
            <a:normAutofit fontScale="90000"/>
          </a:bodyPr>
          <a:lstStyle/>
          <a:p>
            <a:r>
              <a:rPr lang="tr-TR" b="1" dirty="0"/>
              <a:t>BİYOMEDİKAL CİHAZ TEKNOLOJİLERİ</a:t>
            </a:r>
            <a:br>
              <a:rPr lang="tr-TR" b="1" dirty="0"/>
            </a:br>
            <a:endParaRPr lang="tr-TR" b="1" dirty="0"/>
          </a:p>
        </p:txBody>
      </p:sp>
      <p:sp>
        <p:nvSpPr>
          <p:cNvPr id="3" name="İçerik Yer Tutucusu 2"/>
          <p:cNvSpPr>
            <a:spLocks noGrp="1"/>
          </p:cNvSpPr>
          <p:nvPr>
            <p:ph idx="1"/>
          </p:nvPr>
        </p:nvSpPr>
        <p:spPr/>
        <p:txBody>
          <a:bodyPr>
            <a:normAutofit/>
          </a:bodyPr>
          <a:lstStyle/>
          <a:p>
            <a:pPr marL="0" indent="0">
              <a:buNone/>
            </a:pPr>
            <a:endParaRPr lang="tr-TR" dirty="0"/>
          </a:p>
          <a:p>
            <a:r>
              <a:rPr lang="tr-TR" dirty="0"/>
              <a:t>Biyomedikal cihaz teknolojileri alanı altında yer alan tıbbi görüntüleme sistemleri, tıbbi laboratuvar ve hasta dışı uygulama cihazları, yaşam destek ve tedavi cihazları, fizyolojik sinyal izleme teşhis ve kayıt cihazları dallarının yeterliklerini kazandırmaya yönelik eğitim ve öğretim verilen alandır.</a:t>
            </a:r>
          </a:p>
        </p:txBody>
      </p:sp>
    </p:spTree>
    <p:extLst>
      <p:ext uri="{BB962C8B-B14F-4D97-AF65-F5344CB8AC3E}">
        <p14:creationId xmlns:p14="http://schemas.microsoft.com/office/powerpoint/2010/main" val="718380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F18183-41F4-7C4E-86A1-35CC237093D0}"/>
              </a:ext>
            </a:extLst>
          </p:cNvPr>
          <p:cNvSpPr>
            <a:spLocks noGrp="1"/>
          </p:cNvSpPr>
          <p:nvPr>
            <p:ph type="title"/>
          </p:nvPr>
        </p:nvSpPr>
        <p:spPr>
          <a:xfrm>
            <a:off x="0" y="274638"/>
            <a:ext cx="9324528" cy="1143000"/>
          </a:xfrm>
        </p:spPr>
        <p:txBody>
          <a:bodyPr>
            <a:normAutofit fontScale="90000"/>
          </a:bodyPr>
          <a:lstStyle/>
          <a:p>
            <a:r>
              <a:rPr lang="tr-TR" b="1" dirty="0"/>
              <a:t>ENDÜSTRİYEL OTOMASYON TEKNOLOJİLERİ</a:t>
            </a:r>
            <a:br>
              <a:rPr lang="tr-TR" dirty="0"/>
            </a:br>
            <a:endParaRPr lang="tr-TR" dirty="0"/>
          </a:p>
        </p:txBody>
      </p:sp>
      <p:sp>
        <p:nvSpPr>
          <p:cNvPr id="3" name="İçerik Yer Tutucusu 2">
            <a:extLst>
              <a:ext uri="{FF2B5EF4-FFF2-40B4-BE49-F238E27FC236}">
                <a16:creationId xmlns:a16="http://schemas.microsoft.com/office/drawing/2014/main" id="{CEF228DE-7B79-AB43-94B4-828B96C1F2C4}"/>
              </a:ext>
            </a:extLst>
          </p:cNvPr>
          <p:cNvSpPr>
            <a:spLocks noGrp="1"/>
          </p:cNvSpPr>
          <p:nvPr>
            <p:ph idx="1"/>
          </p:nvPr>
        </p:nvSpPr>
        <p:spPr>
          <a:xfrm>
            <a:off x="6140" y="980728"/>
            <a:ext cx="8886340" cy="5472608"/>
          </a:xfrm>
        </p:spPr>
        <p:txBody>
          <a:bodyPr>
            <a:normAutofit fontScale="85000" lnSpcReduction="20000"/>
          </a:bodyPr>
          <a:lstStyle/>
          <a:p>
            <a:pPr marL="0" lvl="0" indent="0">
              <a:buNone/>
            </a:pPr>
            <a:endParaRPr lang="tr-TR" dirty="0"/>
          </a:p>
          <a:p>
            <a:r>
              <a:rPr lang="tr-TR" dirty="0"/>
              <a:t>Endüstride otomatik üretim yapan makinelerin bakımı, onarımı, programlanması ve temel olarak imalatı gibi alanlarda yeterlilik kazandırmaya yönelik eğitim vermektedir. </a:t>
            </a:r>
          </a:p>
          <a:p>
            <a:r>
              <a:rPr lang="tr-TR" dirty="0"/>
              <a:t>Makine, Otomotiv, Tekstil, Gemi otomasyonu, Savunma sanayi, Plastik, Tıp elektroniği, Uçak, Enerji, İletişim, Petrokimya sektörlerinde çalışabilir. </a:t>
            </a:r>
          </a:p>
          <a:p>
            <a:r>
              <a:rPr lang="tr-TR" dirty="0"/>
              <a:t>Ön lisans ve lisans programlarına Elektronik Haberleşme, Gemi Makineleri, Endüstriyel Elektronik, Gemi Makineleri İşletme, Elektrik Elektronik Teknikerliği, Makine, Endüstriyel Otomasyon, Otomotiv, </a:t>
            </a:r>
            <a:r>
              <a:rPr lang="tr-TR" dirty="0" err="1"/>
              <a:t>Mekatronik</a:t>
            </a:r>
            <a:r>
              <a:rPr lang="tr-TR" dirty="0"/>
              <a:t>, Raylı Sistemler Teknolojisi, </a:t>
            </a:r>
            <a:r>
              <a:rPr lang="tr-TR" dirty="0" err="1"/>
              <a:t>Mekatronik</a:t>
            </a:r>
            <a:r>
              <a:rPr lang="tr-TR" dirty="0"/>
              <a:t> adlarıyla olan iki yıllık bölümlere ve bu isimlerle ifade edilen 4 yıllık mühendislik bölümlerine sınavla gidebilirler.</a:t>
            </a:r>
          </a:p>
          <a:p>
            <a:endParaRPr lang="tr-TR" dirty="0"/>
          </a:p>
        </p:txBody>
      </p:sp>
    </p:spTree>
    <p:extLst>
      <p:ext uri="{BB962C8B-B14F-4D97-AF65-F5344CB8AC3E}">
        <p14:creationId xmlns:p14="http://schemas.microsoft.com/office/powerpoint/2010/main" val="2868411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MAKİNE TEKNOLOJİLERİ </a:t>
            </a:r>
          </a:p>
        </p:txBody>
      </p:sp>
      <p:sp>
        <p:nvSpPr>
          <p:cNvPr id="3" name="İçerik Yer Tutucusu 2"/>
          <p:cNvSpPr>
            <a:spLocks noGrp="1"/>
          </p:cNvSpPr>
          <p:nvPr>
            <p:ph idx="1"/>
          </p:nvPr>
        </p:nvSpPr>
        <p:spPr>
          <a:xfrm>
            <a:off x="323528" y="1340768"/>
            <a:ext cx="8229600" cy="5184576"/>
          </a:xfrm>
        </p:spPr>
        <p:txBody>
          <a:bodyPr>
            <a:normAutofit fontScale="85000" lnSpcReduction="10000"/>
          </a:bodyPr>
          <a:lstStyle/>
          <a:p>
            <a:r>
              <a:rPr lang="tr-TR" dirty="0"/>
              <a:t>Sektörde Mühendisler, Endüstriyel tasarımcılar kadar Tekniker ve Teknisyenlere de ihtiyaç vardır. </a:t>
            </a:r>
          </a:p>
          <a:p>
            <a:r>
              <a:rPr lang="tr-TR" dirty="0"/>
              <a:t>Bu mesleği yapan kişiler makine tasarımı ve imalatı yapan, her türlü imalat ve komple resimlerini bilgisayar ortamında çizebilen, bakım ve kullanım kataloğu hazırlayabilen teknik eleman olarak, teknik büro, ARGE ve tasarım birimlerinde, kamu ve özel sektörde iş bulma imkânına sahiptirler.</a:t>
            </a:r>
          </a:p>
          <a:p>
            <a:r>
              <a:rPr lang="tr-TR" dirty="0"/>
              <a:t> Her türlü makine imalatı yapan fabrikalarda, atölyelerde, otomotiv sektöründe, gemi makinelerinde, talaşlı imalatta, makine bakım ve onarımcısı ve montaj elemanı olarak iş bulma imkânlarına sahiptirler. Kendi işletmelerini de kurabilirler.</a:t>
            </a:r>
          </a:p>
        </p:txBody>
      </p:sp>
    </p:spTree>
    <p:extLst>
      <p:ext uri="{BB962C8B-B14F-4D97-AF65-F5344CB8AC3E}">
        <p14:creationId xmlns:p14="http://schemas.microsoft.com/office/powerpoint/2010/main" val="41643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YENİLENENİLİR ENERJİ TEKNOLOJİLERİ</a:t>
            </a:r>
          </a:p>
        </p:txBody>
      </p:sp>
      <p:sp>
        <p:nvSpPr>
          <p:cNvPr id="3" name="İçerik Yer Tutucusu 2"/>
          <p:cNvSpPr>
            <a:spLocks noGrp="1"/>
          </p:cNvSpPr>
          <p:nvPr>
            <p:ph idx="1"/>
          </p:nvPr>
        </p:nvSpPr>
        <p:spPr/>
        <p:txBody>
          <a:bodyPr>
            <a:normAutofit/>
          </a:bodyPr>
          <a:lstStyle/>
          <a:p>
            <a:pPr marL="0" indent="0">
              <a:buNone/>
            </a:pPr>
            <a:br>
              <a:rPr lang="tr-TR" dirty="0"/>
            </a:br>
            <a:r>
              <a:rPr lang="tr-TR" dirty="0"/>
              <a:t>Gücünü güneşten alan, hiç tükenmeyeceği düşünülen ve çevreye zarar vermeyen enerji kaynakları yenilenebilir enerji kaynaklarıdır. Güneş ve rüzgâr yenilenebilir enerji kaynağıdır. Bu teknolojiler ile günümüzde en çok ihtiyaç duyulan elektrik enerjisi üretilmektedir.</a:t>
            </a:r>
          </a:p>
          <a:p>
            <a:pPr marL="0" indent="0">
              <a:buNone/>
            </a:pPr>
            <a:r>
              <a:rPr lang="tr-TR" dirty="0"/>
              <a:t>Güneş Enerjisi Sistemleri</a:t>
            </a:r>
          </a:p>
          <a:p>
            <a:pPr marL="0" indent="0">
              <a:buNone/>
            </a:pPr>
            <a:endParaRPr lang="tr-TR" dirty="0"/>
          </a:p>
        </p:txBody>
      </p:sp>
    </p:spTree>
    <p:extLst>
      <p:ext uri="{BB962C8B-B14F-4D97-AF65-F5344CB8AC3E}">
        <p14:creationId xmlns:p14="http://schemas.microsoft.com/office/powerpoint/2010/main" val="279454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BDD394-3803-BE4C-9562-6B57E72E0D93}"/>
              </a:ext>
            </a:extLst>
          </p:cNvPr>
          <p:cNvSpPr>
            <a:spLocks noGrp="1"/>
          </p:cNvSpPr>
          <p:nvPr>
            <p:ph type="title"/>
          </p:nvPr>
        </p:nvSpPr>
        <p:spPr/>
        <p:txBody>
          <a:bodyPr/>
          <a:lstStyle/>
          <a:p>
            <a:endParaRPr lang="tr-TR"/>
          </a:p>
        </p:txBody>
      </p:sp>
      <p:pic>
        <p:nvPicPr>
          <p:cNvPr id="8" name="İçerik Yer Tutucusu 4">
            <a:extLst>
              <a:ext uri="{FF2B5EF4-FFF2-40B4-BE49-F238E27FC236}">
                <a16:creationId xmlns:a16="http://schemas.microsoft.com/office/drawing/2014/main" id="{66413F6E-2248-5E4E-9EEA-6F63BB274C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644008"/>
            <a:ext cx="9144000" cy="17413981"/>
          </a:xfrm>
        </p:spPr>
      </p:pic>
    </p:spTree>
    <p:extLst>
      <p:ext uri="{BB962C8B-B14F-4D97-AF65-F5344CB8AC3E}">
        <p14:creationId xmlns:p14="http://schemas.microsoft.com/office/powerpoint/2010/main" val="40507800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u="sng" dirty="0">
                <a:solidFill>
                  <a:srgbClr val="002060"/>
                </a:solidFill>
              </a:rPr>
              <a:t>İMAM HATİP LİSESİ NEDİR?</a:t>
            </a:r>
          </a:p>
        </p:txBody>
      </p:sp>
      <p:sp>
        <p:nvSpPr>
          <p:cNvPr id="3" name="İçerik Yer Tutucusu 2"/>
          <p:cNvSpPr>
            <a:spLocks noGrp="1"/>
          </p:cNvSpPr>
          <p:nvPr>
            <p:ph idx="1"/>
          </p:nvPr>
        </p:nvSpPr>
        <p:spPr/>
        <p:txBody>
          <a:bodyPr>
            <a:normAutofit fontScale="85000" lnSpcReduction="10000"/>
          </a:bodyPr>
          <a:lstStyle/>
          <a:p>
            <a:r>
              <a:rPr lang="tr-TR" dirty="0"/>
              <a:t>İmam Hatip liseleri normal lise müfredatına ek olarak dini ve ahlaki eğitim veren, mesleğe ve üniversiteye öğrenci yetiştiren resmi devlet okullarıdır.</a:t>
            </a:r>
          </a:p>
          <a:p>
            <a:r>
              <a:rPr lang="tr-TR" dirty="0"/>
              <a:t>Anadolu İmam Hatip Liselerinin tamamında öğrenciler Fen Bilimleri veya Sosyal Bilimler alanındaki dersleri Anadolu liseleri ile eşit olarak almaktadır.</a:t>
            </a:r>
          </a:p>
          <a:p>
            <a:r>
              <a:rPr lang="tr-TR" dirty="0"/>
              <a:t>İmam Hatip liseleri aynı zamanda mesleğe hazırlayan meslek liseleridir. İmam Hatip Lisesi mezunları diyanette imamlık, müezzinlik, Kur'an kursu öğreticiliği, müftülük çalışanı ve diğer diyanet kadroları gibi devlet memurluğu imkânları sağlamaktadır.</a:t>
            </a:r>
          </a:p>
          <a:p>
            <a:endParaRPr lang="tr-TR" dirty="0"/>
          </a:p>
        </p:txBody>
      </p:sp>
    </p:spTree>
    <p:extLst>
      <p:ext uri="{BB962C8B-B14F-4D97-AF65-F5344CB8AC3E}">
        <p14:creationId xmlns:p14="http://schemas.microsoft.com/office/powerpoint/2010/main" val="2764014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TORBALI İMAM HATİP LİSELERİ</a:t>
            </a:r>
          </a:p>
        </p:txBody>
      </p:sp>
      <p:sp>
        <p:nvSpPr>
          <p:cNvPr id="3" name="İçerik Yer Tutucusu 2"/>
          <p:cNvSpPr>
            <a:spLocks noGrp="1"/>
          </p:cNvSpPr>
          <p:nvPr>
            <p:ph idx="1"/>
          </p:nvPr>
        </p:nvSpPr>
        <p:spPr/>
        <p:txBody>
          <a:bodyPr/>
          <a:lstStyle/>
          <a:p>
            <a:pPr marL="514350" indent="-514350">
              <a:buFont typeface="+mj-lt"/>
              <a:buAutoNum type="arabicPeriod"/>
            </a:pPr>
            <a:r>
              <a:rPr lang="tr-TR" dirty="0"/>
              <a:t>TORBALI ANADOLU İMAM HATİP LİSESİ FEN VE SOSYAL BİLİMLER PROJE OKULU(sınavla-sınavsız)</a:t>
            </a:r>
          </a:p>
          <a:p>
            <a:pPr marL="514350" indent="-514350">
              <a:buFont typeface="+mj-lt"/>
              <a:buAutoNum type="arabicPeriod"/>
            </a:pPr>
            <a:r>
              <a:rPr lang="tr-TR" dirty="0"/>
              <a:t>ŞEHİT UZMAN ÇAVUŞ TOLGA SAĞLAM KIZ ANADOLU İMAM HATİP LİSESİ</a:t>
            </a:r>
          </a:p>
          <a:p>
            <a:pPr marL="514350" indent="-514350">
              <a:buFont typeface="+mj-lt"/>
              <a:buAutoNum type="arabicPeriod"/>
            </a:pPr>
            <a:r>
              <a:rPr lang="tr-TR" dirty="0"/>
              <a:t>AYRANCILAR ANADOLU İMAM HATİP LİSESİ</a:t>
            </a:r>
          </a:p>
        </p:txBody>
      </p:sp>
    </p:spTree>
    <p:extLst>
      <p:ext uri="{BB962C8B-B14F-4D97-AF65-F5344CB8AC3E}">
        <p14:creationId xmlns:p14="http://schemas.microsoft.com/office/powerpoint/2010/main" val="4036590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F26C1-3FAC-EE48-9DD4-F11CF46568F3}"/>
              </a:ext>
            </a:extLst>
          </p:cNvPr>
          <p:cNvSpPr>
            <a:spLocks noGrp="1"/>
          </p:cNvSpPr>
          <p:nvPr>
            <p:ph type="title"/>
          </p:nvPr>
        </p:nvSpPr>
        <p:spPr>
          <a:xfrm>
            <a:off x="457200" y="274638"/>
            <a:ext cx="8867328" cy="1143000"/>
          </a:xfrm>
        </p:spPr>
        <p:txBody>
          <a:bodyPr>
            <a:normAutofit fontScale="90000"/>
          </a:bodyPr>
          <a:lstStyle/>
          <a:p>
            <a:r>
              <a:rPr lang="tr-TR" dirty="0"/>
              <a:t>TORBALI ANADOLU İMAM HATİP LİSESİ FEN VE SOSYAL BİLİMLER PROJE OKULU</a:t>
            </a:r>
          </a:p>
        </p:txBody>
      </p:sp>
      <p:sp>
        <p:nvSpPr>
          <p:cNvPr id="3" name="İçerik Yer Tutucusu 2">
            <a:extLst>
              <a:ext uri="{FF2B5EF4-FFF2-40B4-BE49-F238E27FC236}">
                <a16:creationId xmlns:a16="http://schemas.microsoft.com/office/drawing/2014/main" id="{C9BFAB3F-E573-0740-8B90-B48AA91020DE}"/>
              </a:ext>
            </a:extLst>
          </p:cNvPr>
          <p:cNvSpPr>
            <a:spLocks noGrp="1"/>
          </p:cNvSpPr>
          <p:nvPr>
            <p:ph idx="1"/>
          </p:nvPr>
        </p:nvSpPr>
        <p:spPr>
          <a:xfrm>
            <a:off x="457200" y="1600200"/>
            <a:ext cx="8435280" cy="4525963"/>
          </a:xfrm>
        </p:spPr>
        <p:txBody>
          <a:bodyPr>
            <a:normAutofit fontScale="92500" lnSpcReduction="20000"/>
          </a:bodyPr>
          <a:lstStyle/>
          <a:p>
            <a:r>
              <a:rPr lang="tr-TR" dirty="0"/>
              <a:t>9. Ve 10. Sınıf </a:t>
            </a:r>
            <a:r>
              <a:rPr lang="tr-TR" dirty="0" err="1"/>
              <a:t>müfredatı</a:t>
            </a:r>
            <a:r>
              <a:rPr lang="tr-TR" dirty="0"/>
              <a:t> </a:t>
            </a:r>
            <a:r>
              <a:rPr lang="tr-TR" dirty="0" err="1"/>
              <a:t>diğer</a:t>
            </a:r>
            <a:r>
              <a:rPr lang="tr-TR" dirty="0"/>
              <a:t> </a:t>
            </a:r>
            <a:r>
              <a:rPr lang="tr-TR" dirty="0" err="1"/>
              <a:t>tüm</a:t>
            </a:r>
            <a:r>
              <a:rPr lang="tr-TR" dirty="0"/>
              <a:t> okullarla ortaktır. Bunların </a:t>
            </a:r>
            <a:r>
              <a:rPr lang="tr-TR" dirty="0" err="1"/>
              <a:t>dışında</a:t>
            </a:r>
            <a:r>
              <a:rPr lang="tr-TR" dirty="0"/>
              <a:t> Kuran-ı Kerim, siyer, fıkıh, tefsir, temel dini bilgiler gibi mesleki dersler uygulanmaktadır. 10. Sınıfta ders </a:t>
            </a:r>
            <a:r>
              <a:rPr lang="tr-TR" dirty="0" err="1"/>
              <a:t>seçimi</a:t>
            </a:r>
            <a:r>
              <a:rPr lang="tr-TR" dirty="0"/>
              <a:t> yapılarak 11. Sınıfta yine </a:t>
            </a:r>
            <a:r>
              <a:rPr lang="tr-TR" dirty="0" err="1"/>
              <a:t>diğer</a:t>
            </a:r>
            <a:r>
              <a:rPr lang="tr-TR" dirty="0"/>
              <a:t> okullardaki gibi </a:t>
            </a:r>
            <a:r>
              <a:rPr lang="tr-TR" dirty="0" err="1"/>
              <a:t>seçilen</a:t>
            </a:r>
            <a:r>
              <a:rPr lang="tr-TR" dirty="0"/>
              <a:t> derslere </a:t>
            </a:r>
            <a:r>
              <a:rPr lang="tr-TR" dirty="0" err="1"/>
              <a:t>göre</a:t>
            </a:r>
            <a:r>
              <a:rPr lang="tr-TR" dirty="0"/>
              <a:t> </a:t>
            </a:r>
            <a:r>
              <a:rPr lang="tr-TR" dirty="0" err="1"/>
              <a:t>Türkçe-Matematik</a:t>
            </a:r>
            <a:r>
              <a:rPr lang="tr-TR" dirty="0"/>
              <a:t> </a:t>
            </a:r>
            <a:r>
              <a:rPr lang="tr-TR" dirty="0" err="1"/>
              <a:t>ağırlıklı</a:t>
            </a:r>
            <a:r>
              <a:rPr lang="tr-TR" dirty="0"/>
              <a:t>, Matematik-Fen </a:t>
            </a:r>
            <a:r>
              <a:rPr lang="tr-TR" dirty="0" err="1"/>
              <a:t>ağırlıklı</a:t>
            </a:r>
            <a:r>
              <a:rPr lang="tr-TR" dirty="0"/>
              <a:t>, </a:t>
            </a:r>
            <a:r>
              <a:rPr lang="tr-TR" dirty="0" err="1"/>
              <a:t>sözel</a:t>
            </a:r>
            <a:r>
              <a:rPr lang="tr-TR" dirty="0"/>
              <a:t> </a:t>
            </a:r>
            <a:r>
              <a:rPr lang="tr-TR" dirty="0" err="1"/>
              <a:t>ağırlıklı</a:t>
            </a:r>
            <a:r>
              <a:rPr lang="tr-TR" dirty="0"/>
              <a:t> ya da yabancı dil </a:t>
            </a:r>
            <a:r>
              <a:rPr lang="tr-TR" dirty="0" err="1"/>
              <a:t>ağırlıklı</a:t>
            </a:r>
            <a:r>
              <a:rPr lang="tr-TR" dirty="0"/>
              <a:t> sınıflar </a:t>
            </a:r>
            <a:r>
              <a:rPr lang="tr-TR" dirty="0" err="1"/>
              <a:t>oluşacak</a:t>
            </a:r>
            <a:r>
              <a:rPr lang="tr-TR" dirty="0"/>
              <a:t> ve </a:t>
            </a:r>
            <a:r>
              <a:rPr lang="tr-TR" dirty="0" err="1"/>
              <a:t>öğrenciler</a:t>
            </a:r>
            <a:r>
              <a:rPr lang="tr-TR" dirty="0"/>
              <a:t> </a:t>
            </a:r>
            <a:r>
              <a:rPr lang="tr-TR" dirty="0" err="1"/>
              <a:t>seçimlerine</a:t>
            </a:r>
            <a:r>
              <a:rPr lang="tr-TR" dirty="0"/>
              <a:t> </a:t>
            </a:r>
            <a:r>
              <a:rPr lang="tr-TR" dirty="0" err="1"/>
              <a:t>göre</a:t>
            </a:r>
            <a:r>
              <a:rPr lang="tr-TR" dirty="0"/>
              <a:t> bu alanlardan birinden devam edeceklerdir. Puan sıralamasına dayalı gelen </a:t>
            </a:r>
            <a:r>
              <a:rPr lang="tr-TR" dirty="0" err="1"/>
              <a:t>öğrencilere</a:t>
            </a:r>
            <a:r>
              <a:rPr lang="tr-TR" dirty="0"/>
              <a:t> ise Fen ve Sosyal Bilimler </a:t>
            </a:r>
            <a:r>
              <a:rPr lang="tr-TR" dirty="0" err="1"/>
              <a:t>çerçevesinde</a:t>
            </a:r>
            <a:r>
              <a:rPr lang="tr-TR" dirty="0"/>
              <a:t> farklı program uygulanacaktır. </a:t>
            </a:r>
          </a:p>
          <a:p>
            <a:endParaRPr lang="tr-TR" dirty="0"/>
          </a:p>
        </p:txBody>
      </p:sp>
    </p:spTree>
    <p:extLst>
      <p:ext uri="{BB962C8B-B14F-4D97-AF65-F5344CB8AC3E}">
        <p14:creationId xmlns:p14="http://schemas.microsoft.com/office/powerpoint/2010/main" val="616889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u="sng" dirty="0">
                <a:solidFill>
                  <a:srgbClr val="002060"/>
                </a:solidFill>
              </a:rPr>
              <a:t>MESLEKİ EĞİTİM MERKEZİ NEDİR?</a:t>
            </a:r>
            <a:br>
              <a:rPr lang="tr-TR" u="sng" dirty="0">
                <a:solidFill>
                  <a:srgbClr val="002060"/>
                </a:solidFill>
              </a:rPr>
            </a:br>
            <a:endParaRPr lang="tr-TR" u="sng" dirty="0">
              <a:solidFill>
                <a:srgbClr val="002060"/>
              </a:solidFill>
            </a:endParaRPr>
          </a:p>
        </p:txBody>
      </p:sp>
      <p:sp>
        <p:nvSpPr>
          <p:cNvPr id="3" name="İçerik Yer Tutucusu 2"/>
          <p:cNvSpPr>
            <a:spLocks noGrp="1"/>
          </p:cNvSpPr>
          <p:nvPr>
            <p:ph idx="1"/>
          </p:nvPr>
        </p:nvSpPr>
        <p:spPr/>
        <p:txBody>
          <a:bodyPr>
            <a:normAutofit fontScale="85000" lnSpcReduction="20000"/>
          </a:bodyPr>
          <a:lstStyle/>
          <a:p>
            <a:r>
              <a:rPr lang="tr-TR" dirty="0"/>
              <a:t>Mesleki eğitim merkezlerinin yasa ile zorunlu öğretim kapsamına alınması ile bu okul türleri de kılavuza girdi.</a:t>
            </a:r>
          </a:p>
          <a:p>
            <a:r>
              <a:rPr lang="tr-TR" dirty="0"/>
              <a:t>Mesleki eğitim merkezlerine 9'uncu sınıfta doğrudan alan ve dal seçimi yapılarak, işletmeyle sözleşme imzalanması ile eğitime başlanacak.</a:t>
            </a:r>
          </a:p>
          <a:p>
            <a:r>
              <a:rPr lang="tr-TR" dirty="0"/>
              <a:t>11'inci sınıfın sonunda "kalfalık belgesi", 12'nci sınıfın sonunda ise "ustalık belgesi" düzenlenecek. </a:t>
            </a:r>
          </a:p>
          <a:p>
            <a:r>
              <a:rPr lang="tr-TR" dirty="0"/>
              <a:t>27 alan ve 140 dalda mesleki eğitim verilecek. Alan ve dallarla ilgili bilgiler tercih listelerinden öğrenilebilecek. </a:t>
            </a:r>
          </a:p>
          <a:p>
            <a:r>
              <a:rPr lang="tr-TR" dirty="0"/>
              <a:t>Yapılan yeni düzenleme ile 2019-2020 eğitim-öğretim yılı itibarı ile mesleki eğitim merkezi öğrencileri lise diploması alabilecektir.</a:t>
            </a:r>
          </a:p>
        </p:txBody>
      </p:sp>
    </p:spTree>
    <p:extLst>
      <p:ext uri="{BB962C8B-B14F-4D97-AF65-F5344CB8AC3E}">
        <p14:creationId xmlns:p14="http://schemas.microsoft.com/office/powerpoint/2010/main" val="3473640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266B2A-E3BB-4342-A446-2BB556A2653A}"/>
              </a:ext>
            </a:extLst>
          </p:cNvPr>
          <p:cNvSpPr>
            <a:spLocks noGrp="1"/>
          </p:cNvSpPr>
          <p:nvPr>
            <p:ph type="title"/>
          </p:nvPr>
        </p:nvSpPr>
        <p:spPr>
          <a:xfrm>
            <a:off x="457200" y="620688"/>
            <a:ext cx="8229600" cy="796950"/>
          </a:xfrm>
        </p:spPr>
        <p:txBody>
          <a:bodyPr>
            <a:normAutofit fontScale="90000"/>
          </a:bodyPr>
          <a:lstStyle/>
          <a:p>
            <a:r>
              <a:rPr lang="tr-TR" dirty="0">
                <a:solidFill>
                  <a:srgbClr val="C00000"/>
                </a:solidFill>
              </a:rPr>
              <a:t>TORBALI MESLEKİ EĞİTİM MERKEZİ ALANLARI</a:t>
            </a:r>
            <a:br>
              <a:rPr lang="tr-TR" dirty="0"/>
            </a:br>
            <a:endParaRPr lang="tr-TR" dirty="0"/>
          </a:p>
        </p:txBody>
      </p:sp>
      <p:sp>
        <p:nvSpPr>
          <p:cNvPr id="3" name="İçerik Yer Tutucusu 2">
            <a:extLst>
              <a:ext uri="{FF2B5EF4-FFF2-40B4-BE49-F238E27FC236}">
                <a16:creationId xmlns:a16="http://schemas.microsoft.com/office/drawing/2014/main" id="{1D0787BB-B6B5-7749-AB55-8774C1693B8F}"/>
              </a:ext>
            </a:extLst>
          </p:cNvPr>
          <p:cNvSpPr>
            <a:spLocks noGrp="1"/>
          </p:cNvSpPr>
          <p:nvPr>
            <p:ph idx="1"/>
          </p:nvPr>
        </p:nvSpPr>
        <p:spPr/>
        <p:txBody>
          <a:bodyPr>
            <a:normAutofit fontScale="92500" lnSpcReduction="20000"/>
          </a:bodyPr>
          <a:lstStyle/>
          <a:p>
            <a:pPr marL="0" indent="0">
              <a:buNone/>
            </a:pPr>
            <a:r>
              <a:rPr lang="tr-TR" dirty="0"/>
              <a:t>•ELEKTRİK-ELEKTRONİK TEKNOLOJİSİ ALANI</a:t>
            </a:r>
          </a:p>
          <a:p>
            <a:pPr marL="0" indent="0">
              <a:buNone/>
            </a:pPr>
            <a:r>
              <a:rPr lang="tr-TR" dirty="0"/>
              <a:t>•GÜZELLİK VE SAÇ BAKIM HİZMETLERİ </a:t>
            </a:r>
          </a:p>
          <a:p>
            <a:pPr marL="0" indent="0">
              <a:buNone/>
            </a:pPr>
            <a:r>
              <a:rPr lang="tr-TR" dirty="0"/>
              <a:t>•İNŞAAT TEKNOLOJİSİ </a:t>
            </a:r>
          </a:p>
          <a:p>
            <a:pPr marL="0" indent="0">
              <a:buNone/>
            </a:pPr>
            <a:r>
              <a:rPr lang="tr-TR" dirty="0"/>
              <a:t>•MAKİNE TEKNOLOJİSİ ALANI </a:t>
            </a:r>
          </a:p>
          <a:p>
            <a:pPr marL="0" indent="0">
              <a:buNone/>
            </a:pPr>
            <a:r>
              <a:rPr lang="tr-TR" dirty="0"/>
              <a:t>•METAL TEKNOLOJİSİ </a:t>
            </a:r>
          </a:p>
          <a:p>
            <a:pPr marL="0" indent="0">
              <a:buNone/>
            </a:pPr>
            <a:r>
              <a:rPr lang="tr-TR" dirty="0"/>
              <a:t>•MOBİLYA VE İÇ MEKAN TASARIMI </a:t>
            </a:r>
          </a:p>
          <a:p>
            <a:pPr marL="0" indent="0">
              <a:buNone/>
            </a:pPr>
            <a:r>
              <a:rPr lang="tr-TR" dirty="0"/>
              <a:t>•MOTORLU ARAÇLAR TEKNOLOJİSİ </a:t>
            </a:r>
          </a:p>
          <a:p>
            <a:pPr marL="0" indent="0">
              <a:buNone/>
            </a:pPr>
            <a:r>
              <a:rPr lang="tr-TR" dirty="0"/>
              <a:t>•TESİSAT TEKNOLOJİSİ VE İKLİMLENDİRME </a:t>
            </a:r>
          </a:p>
          <a:p>
            <a:pPr marL="0" indent="0">
              <a:buNone/>
            </a:pPr>
            <a:r>
              <a:rPr lang="tr-TR" dirty="0"/>
              <a:t>•YİYECEK İÇECEK HİZMETLERİ</a:t>
            </a:r>
          </a:p>
        </p:txBody>
      </p:sp>
    </p:spTree>
    <p:extLst>
      <p:ext uri="{BB962C8B-B14F-4D97-AF65-F5344CB8AC3E}">
        <p14:creationId xmlns:p14="http://schemas.microsoft.com/office/powerpoint/2010/main" val="41869805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4E306B-53D8-3246-A75F-8B5C38905F57}"/>
              </a:ext>
            </a:extLst>
          </p:cNvPr>
          <p:cNvSpPr>
            <a:spLocks noGrp="1"/>
          </p:cNvSpPr>
          <p:nvPr>
            <p:ph type="title"/>
          </p:nvPr>
        </p:nvSpPr>
        <p:spPr>
          <a:xfrm>
            <a:off x="323528" y="2060848"/>
            <a:ext cx="8517632" cy="1575048"/>
          </a:xfrm>
        </p:spPr>
        <p:txBody>
          <a:bodyPr>
            <a:normAutofit/>
          </a:bodyPr>
          <a:lstStyle/>
          <a:p>
            <a:r>
              <a:rPr lang="tr-TR" dirty="0"/>
              <a:t>SINAV İLE ALAN İZMİR İÇERİSİNDEKİ BAZI MESLEK LİSELERİ</a:t>
            </a:r>
          </a:p>
        </p:txBody>
      </p:sp>
    </p:spTree>
    <p:extLst>
      <p:ext uri="{BB962C8B-B14F-4D97-AF65-F5344CB8AC3E}">
        <p14:creationId xmlns:p14="http://schemas.microsoft.com/office/powerpoint/2010/main" val="13561305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normAutofit fontScale="90000"/>
          </a:bodyPr>
          <a:lstStyle/>
          <a:p>
            <a:br>
              <a:rPr lang="tr-TR" dirty="0"/>
            </a:br>
            <a:br>
              <a:rPr lang="tr-TR" dirty="0">
                <a:solidFill>
                  <a:srgbClr val="FF0000"/>
                </a:solidFill>
              </a:rPr>
            </a:br>
            <a:r>
              <a:rPr lang="tr-TR" b="1" dirty="0">
                <a:solidFill>
                  <a:srgbClr val="FF0000"/>
                </a:solidFill>
              </a:rPr>
              <a:t>Bornova Mazhar Zorlu Mesleki ve Teknik Anadolu Lisesi</a:t>
            </a:r>
            <a:br>
              <a:rPr lang="tr-TR" dirty="0">
                <a:solidFill>
                  <a:srgbClr val="FF0000"/>
                </a:solidFill>
              </a:rPr>
            </a:br>
            <a:r>
              <a:rPr lang="tr-TR" dirty="0"/>
              <a:t> </a:t>
            </a:r>
          </a:p>
        </p:txBody>
      </p:sp>
      <p:sp>
        <p:nvSpPr>
          <p:cNvPr id="3" name="İçerik Yer Tutucusu 2"/>
          <p:cNvSpPr>
            <a:spLocks noGrp="1"/>
          </p:cNvSpPr>
          <p:nvPr>
            <p:ph idx="1"/>
          </p:nvPr>
        </p:nvSpPr>
        <p:spPr>
          <a:xfrm>
            <a:off x="251520" y="1331640"/>
            <a:ext cx="8424936" cy="5337720"/>
          </a:xfrm>
        </p:spPr>
        <p:txBody>
          <a:bodyPr>
            <a:normAutofit fontScale="70000" lnSpcReduction="20000"/>
          </a:bodyPr>
          <a:lstStyle/>
          <a:p>
            <a:endParaRPr lang="tr-TR" dirty="0"/>
          </a:p>
          <a:p>
            <a:pPr marL="0" indent="0">
              <a:buNone/>
            </a:pPr>
            <a:r>
              <a:rPr lang="tr-TR" sz="3800" b="1" dirty="0"/>
              <a:t>ENDÜSTRİYEL OTOMASYON TEKNOLOJİLERİ ALANI</a:t>
            </a:r>
          </a:p>
          <a:p>
            <a:pPr marL="0" indent="0">
              <a:buNone/>
            </a:pPr>
            <a:r>
              <a:rPr lang="tr-TR" sz="3800" dirty="0"/>
              <a:t>-</a:t>
            </a:r>
            <a:r>
              <a:rPr lang="tr-TR" sz="3800" dirty="0" err="1"/>
              <a:t>Mekatronik</a:t>
            </a:r>
            <a:r>
              <a:rPr lang="tr-TR" sz="3800" dirty="0"/>
              <a:t> dalı= </a:t>
            </a:r>
            <a:r>
              <a:rPr lang="tr-TR" sz="3800" dirty="0" err="1"/>
              <a:t>Mekatronik</a:t>
            </a:r>
            <a:r>
              <a:rPr lang="tr-TR" sz="3800" dirty="0"/>
              <a:t> Sistem Operatörü</a:t>
            </a:r>
            <a:br>
              <a:rPr lang="tr-TR" sz="3800" dirty="0"/>
            </a:br>
            <a:r>
              <a:rPr lang="tr-TR" sz="3800" dirty="0"/>
              <a:t>-Endüstriyel kontrol dalı=Otomasyon Sistemleri Montajcısı </a:t>
            </a:r>
          </a:p>
          <a:p>
            <a:pPr marL="0" indent="0">
              <a:buNone/>
            </a:pPr>
            <a:r>
              <a:rPr lang="tr-TR" sz="3800" dirty="0"/>
              <a:t>Makine, Otomotiv, Tekstil, Gemi otomasyonu, Savunma sanayi, Plastik, Tıp elektroniği, Uçak, Enerji, İletişim, Petrokimya sektörlerinde çalışabilir.</a:t>
            </a:r>
          </a:p>
          <a:p>
            <a:pPr marL="0" indent="0">
              <a:buNone/>
            </a:pPr>
            <a:r>
              <a:rPr lang="tr-TR" sz="3800" dirty="0"/>
              <a:t>Ön lisans ve lisans programlarına Elektronik Haberleşme, Gemi Makineleri, Endüstriyel Elektronik, Gemi Makineleri İşletme, Elektrik Elektronik Teknikerliği, Makine, Endüstriyel Otomasyon, Otomotiv, </a:t>
            </a:r>
            <a:r>
              <a:rPr lang="tr-TR" sz="3800" dirty="0" err="1"/>
              <a:t>Mekatronik</a:t>
            </a:r>
            <a:r>
              <a:rPr lang="tr-TR" sz="3800" dirty="0"/>
              <a:t>, Raylı Sistemler Teknolojisi, </a:t>
            </a:r>
            <a:r>
              <a:rPr lang="tr-TR" sz="3800" dirty="0" err="1"/>
              <a:t>Mekatronik</a:t>
            </a:r>
            <a:r>
              <a:rPr lang="tr-TR" sz="3800" dirty="0"/>
              <a:t> adlarıyla olan iki yıllık bölümlere ve bu isimlerle ifade edilen 4 yıllık mühendislik bölümlerine sınavla gidebilirler.</a:t>
            </a:r>
          </a:p>
          <a:p>
            <a:endParaRPr lang="tr-TR" dirty="0"/>
          </a:p>
        </p:txBody>
      </p:sp>
    </p:spTree>
    <p:extLst>
      <p:ext uri="{BB962C8B-B14F-4D97-AF65-F5344CB8AC3E}">
        <p14:creationId xmlns:p14="http://schemas.microsoft.com/office/powerpoint/2010/main" val="629087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1143000"/>
          </a:xfrm>
        </p:spPr>
        <p:txBody>
          <a:bodyPr>
            <a:normAutofit fontScale="90000"/>
          </a:bodyPr>
          <a:lstStyle/>
          <a:p>
            <a:r>
              <a:rPr lang="tr-TR" b="1" dirty="0">
                <a:solidFill>
                  <a:srgbClr val="FF0000"/>
                </a:solidFill>
              </a:rPr>
              <a:t>SELÇUK ŞEHİT POLİS DEMET SEZEN MESLEKİ VE TEKNİK ANADOLU LİSESİ</a:t>
            </a:r>
            <a:br>
              <a:rPr lang="tr-TR" b="1" dirty="0"/>
            </a:br>
            <a:endParaRPr lang="tr-TR" b="1" dirty="0"/>
          </a:p>
        </p:txBody>
      </p:sp>
      <p:sp>
        <p:nvSpPr>
          <p:cNvPr id="3" name="İçerik Yer Tutucusu 2"/>
          <p:cNvSpPr>
            <a:spLocks noGrp="1"/>
          </p:cNvSpPr>
          <p:nvPr>
            <p:ph idx="1"/>
          </p:nvPr>
        </p:nvSpPr>
        <p:spPr/>
        <p:txBody>
          <a:bodyPr>
            <a:normAutofit fontScale="85000" lnSpcReduction="20000"/>
          </a:bodyPr>
          <a:lstStyle/>
          <a:p>
            <a:endParaRPr lang="tr-TR" dirty="0"/>
          </a:p>
          <a:p>
            <a:r>
              <a:rPr lang="tr-TR" b="1" dirty="0"/>
              <a:t>UÇAK BAKIM ALANI</a:t>
            </a:r>
          </a:p>
          <a:p>
            <a:r>
              <a:rPr lang="tr-TR" dirty="0"/>
              <a:t>Uçak Gövde-Motor teknisyeni</a:t>
            </a:r>
          </a:p>
          <a:p>
            <a:r>
              <a:rPr lang="tr-TR" dirty="0"/>
              <a:t>Uçak Elektronik teknisyeni</a:t>
            </a:r>
          </a:p>
          <a:p>
            <a:r>
              <a:rPr lang="tr-TR" dirty="0"/>
              <a:t>Sivil uçak bakım merkezleri, askeri hava ikmal bakım merkezleri ile uçak fabrikalarının hangar ve atölyelerinde çalışırlar. Ayrıca bayanlar da bu mesleklerde eğitim alıp teknisyen olarak çalışabilmektedir.</a:t>
            </a:r>
          </a:p>
          <a:p>
            <a:endParaRPr lang="tr-TR" dirty="0"/>
          </a:p>
          <a:p>
            <a:r>
              <a:rPr lang="tr-TR" dirty="0"/>
              <a:t>Merkezi / Yerel Yerleştirme </a:t>
            </a:r>
          </a:p>
          <a:p>
            <a:endParaRPr lang="tr-TR" dirty="0"/>
          </a:p>
        </p:txBody>
      </p:sp>
    </p:spTree>
    <p:extLst>
      <p:ext uri="{BB962C8B-B14F-4D97-AF65-F5344CB8AC3E}">
        <p14:creationId xmlns:p14="http://schemas.microsoft.com/office/powerpoint/2010/main" val="2373203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1143000"/>
          </a:xfrm>
        </p:spPr>
        <p:txBody>
          <a:bodyPr>
            <a:normAutofit fontScale="90000"/>
          </a:bodyPr>
          <a:lstStyle/>
          <a:p>
            <a:r>
              <a:rPr lang="tr-TR" b="1" dirty="0">
                <a:solidFill>
                  <a:srgbClr val="FF0000"/>
                </a:solidFill>
              </a:rPr>
              <a:t>ARKAS NARLIDERE MESLEKİ VE TEKNİK ANADOLU LİSESİ</a:t>
            </a:r>
            <a:br>
              <a:rPr lang="tr-TR" b="1" dirty="0"/>
            </a:br>
            <a:endParaRPr lang="tr-TR" b="1" dirty="0"/>
          </a:p>
        </p:txBody>
      </p:sp>
      <p:sp>
        <p:nvSpPr>
          <p:cNvPr id="3" name="İçerik Yer Tutucusu 2"/>
          <p:cNvSpPr>
            <a:spLocks noGrp="1"/>
          </p:cNvSpPr>
          <p:nvPr>
            <p:ph idx="1"/>
          </p:nvPr>
        </p:nvSpPr>
        <p:spPr>
          <a:xfrm>
            <a:off x="457200" y="1600200"/>
            <a:ext cx="8219256" cy="4853136"/>
          </a:xfrm>
        </p:spPr>
        <p:txBody>
          <a:bodyPr>
            <a:normAutofit fontScale="85000" lnSpcReduction="20000"/>
          </a:bodyPr>
          <a:lstStyle/>
          <a:p>
            <a:endParaRPr lang="tr-TR" dirty="0"/>
          </a:p>
          <a:p>
            <a:r>
              <a:rPr lang="tr-TR" b="1" dirty="0"/>
              <a:t>ULAŞTIRMA HİZMETLERİ ALANI	</a:t>
            </a:r>
          </a:p>
          <a:p>
            <a:r>
              <a:rPr lang="tr-TR" b="1" dirty="0"/>
              <a:t>Lojistik Dalı = Lojistik elemanı</a:t>
            </a:r>
          </a:p>
          <a:p>
            <a:r>
              <a:rPr lang="tr-TR" dirty="0"/>
              <a:t>Lojistik alanında çalışacak meslek elemanı için geniş bir iş ve çalışma alanı vardır. Lojistik işletmeleri, fabrikalar, gümrük işletmeleri, ithalat ve ihracat yapan firmalar, organizasyon ve fuar yapan firmalar, ulaştırma ve nakliye firmaları, depolar, büyük mağazalar gibi iş yerlerinde iş piyasasının ihtiyacına göre istihdam edilmektedir.</a:t>
            </a:r>
            <a:endParaRPr lang="tr-TR" b="1" dirty="0"/>
          </a:p>
          <a:p>
            <a:pPr lvl="0"/>
            <a:r>
              <a:rPr lang="tr-TR" dirty="0"/>
              <a:t>İngilizce	</a:t>
            </a:r>
          </a:p>
          <a:p>
            <a:pPr lvl="0"/>
            <a:r>
              <a:rPr lang="tr-TR" dirty="0"/>
              <a:t>Erkekler için pansiyonu mevcut	                    </a:t>
            </a:r>
          </a:p>
          <a:p>
            <a:endParaRPr lang="tr-TR" dirty="0"/>
          </a:p>
        </p:txBody>
      </p:sp>
    </p:spTree>
    <p:extLst>
      <p:ext uri="{BB962C8B-B14F-4D97-AF65-F5344CB8AC3E}">
        <p14:creationId xmlns:p14="http://schemas.microsoft.com/office/powerpoint/2010/main" val="2433793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1143000"/>
          </a:xfrm>
        </p:spPr>
        <p:txBody>
          <a:bodyPr>
            <a:normAutofit fontScale="90000"/>
          </a:bodyPr>
          <a:lstStyle/>
          <a:p>
            <a:r>
              <a:rPr lang="tr-TR" b="1" dirty="0">
                <a:solidFill>
                  <a:srgbClr val="FF0000"/>
                </a:solidFill>
              </a:rPr>
              <a:t>ÇEŞME ULUSOY DENİZCİLİK TEKNOLOJİSİ MESLEKİ VE TEKNİK ANADOLU LİSESİ</a:t>
            </a:r>
            <a:br>
              <a:rPr lang="tr-TR" b="1" dirty="0"/>
            </a:br>
            <a:endParaRPr lang="tr-TR" b="1" dirty="0"/>
          </a:p>
        </p:txBody>
      </p:sp>
      <p:sp>
        <p:nvSpPr>
          <p:cNvPr id="3" name="İçerik Yer Tutucusu 2"/>
          <p:cNvSpPr>
            <a:spLocks noGrp="1"/>
          </p:cNvSpPr>
          <p:nvPr>
            <p:ph idx="1"/>
          </p:nvPr>
        </p:nvSpPr>
        <p:spPr>
          <a:xfrm>
            <a:off x="395536" y="2204864"/>
            <a:ext cx="8229600" cy="4525963"/>
          </a:xfrm>
        </p:spPr>
        <p:txBody>
          <a:bodyPr>
            <a:normAutofit fontScale="92500" lnSpcReduction="20000"/>
          </a:bodyPr>
          <a:lstStyle/>
          <a:p>
            <a:pPr lvl="0"/>
            <a:r>
              <a:rPr lang="tr-TR" b="1" dirty="0"/>
              <a:t>DENİZCİLİK ALANI	</a:t>
            </a:r>
          </a:p>
          <a:p>
            <a:pPr lvl="0"/>
            <a:r>
              <a:rPr lang="tr-TR" b="1" dirty="0"/>
              <a:t> - Gemi makinaları = Makine Zabiti</a:t>
            </a:r>
          </a:p>
          <a:p>
            <a:pPr lvl="0"/>
            <a:r>
              <a:rPr lang="tr-TR" b="1" dirty="0"/>
              <a:t> - Gemi yönetimi = Vardiya Zabiti</a:t>
            </a:r>
          </a:p>
          <a:p>
            <a:pPr lvl="0"/>
            <a:r>
              <a:rPr lang="tr-TR" dirty="0"/>
              <a:t>Merkezi Sınav	                    </a:t>
            </a:r>
          </a:p>
          <a:p>
            <a:pPr lvl="0"/>
            <a:r>
              <a:rPr lang="tr-TR" dirty="0"/>
              <a:t>İngilizce		-	        	</a:t>
            </a:r>
          </a:p>
          <a:p>
            <a:pPr lvl="0"/>
            <a:r>
              <a:rPr lang="tr-TR" dirty="0"/>
              <a:t>90 kontenjan</a:t>
            </a:r>
          </a:p>
          <a:p>
            <a:pPr lvl="0"/>
            <a:r>
              <a:rPr lang="tr-TR" dirty="0"/>
              <a:t>2 yıllıkta ek puan</a:t>
            </a:r>
          </a:p>
          <a:p>
            <a:r>
              <a:rPr lang="tr-TR" b="1" dirty="0"/>
              <a:t>4 yıllık = Gemi makine mühendisi</a:t>
            </a:r>
          </a:p>
          <a:p>
            <a:r>
              <a:rPr lang="tr-TR" b="1" dirty="0"/>
              <a:t>             = Deniz ulaştırma mühendisi	</a:t>
            </a:r>
            <a:endParaRPr lang="tr-TR" dirty="0"/>
          </a:p>
          <a:p>
            <a:endParaRPr lang="tr-TR" dirty="0"/>
          </a:p>
        </p:txBody>
      </p:sp>
    </p:spTree>
    <p:extLst>
      <p:ext uri="{BB962C8B-B14F-4D97-AF65-F5344CB8AC3E}">
        <p14:creationId xmlns:p14="http://schemas.microsoft.com/office/powerpoint/2010/main" val="319329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22"/>
          <p:cNvSpPr/>
          <p:nvPr/>
        </p:nvSpPr>
        <p:spPr>
          <a:xfrm>
            <a:off x="457200" y="3336825"/>
            <a:ext cx="8229586" cy="184350"/>
          </a:xfrm>
          <a:custGeom>
            <a:avLst/>
            <a:gdLst/>
            <a:ahLst/>
            <a:cxnLst/>
            <a:rect l="l" t="t" r="r" b="b"/>
            <a:pathLst>
              <a:path w="282367" h="7374" extrusionOk="0">
                <a:moveTo>
                  <a:pt x="280878" y="1"/>
                </a:moveTo>
                <a:cubicBezTo>
                  <a:pt x="280690" y="1"/>
                  <a:pt x="280527" y="114"/>
                  <a:pt x="280554" y="361"/>
                </a:cubicBezTo>
                <a:cubicBezTo>
                  <a:pt x="280634" y="920"/>
                  <a:pt x="280687" y="1480"/>
                  <a:pt x="280767" y="2040"/>
                </a:cubicBezTo>
                <a:cubicBezTo>
                  <a:pt x="268247" y="2162"/>
                  <a:pt x="255727" y="2200"/>
                  <a:pt x="243210" y="2200"/>
                </a:cubicBezTo>
                <a:cubicBezTo>
                  <a:pt x="228554" y="2200"/>
                  <a:pt x="213902" y="2148"/>
                  <a:pt x="199258" y="2119"/>
                </a:cubicBezTo>
                <a:cubicBezTo>
                  <a:pt x="192882" y="2107"/>
                  <a:pt x="186507" y="2099"/>
                  <a:pt x="180131" y="2099"/>
                </a:cubicBezTo>
                <a:cubicBezTo>
                  <a:pt x="159193" y="2099"/>
                  <a:pt x="138252" y="2186"/>
                  <a:pt x="117295" y="2493"/>
                </a:cubicBezTo>
                <a:cubicBezTo>
                  <a:pt x="101947" y="2732"/>
                  <a:pt x="16600" y="2946"/>
                  <a:pt x="1279" y="3851"/>
                </a:cubicBezTo>
                <a:cubicBezTo>
                  <a:pt x="1199" y="3239"/>
                  <a:pt x="1119" y="2626"/>
                  <a:pt x="1013" y="2013"/>
                </a:cubicBezTo>
                <a:cubicBezTo>
                  <a:pt x="959" y="1813"/>
                  <a:pt x="786" y="1713"/>
                  <a:pt x="613" y="1713"/>
                </a:cubicBezTo>
                <a:cubicBezTo>
                  <a:pt x="440" y="1713"/>
                  <a:pt x="267" y="1813"/>
                  <a:pt x="213" y="2013"/>
                </a:cubicBezTo>
                <a:cubicBezTo>
                  <a:pt x="0" y="3638"/>
                  <a:pt x="53" y="5264"/>
                  <a:pt x="320" y="6889"/>
                </a:cubicBezTo>
                <a:cubicBezTo>
                  <a:pt x="373" y="7228"/>
                  <a:pt x="611" y="7373"/>
                  <a:pt x="871" y="7373"/>
                </a:cubicBezTo>
                <a:cubicBezTo>
                  <a:pt x="1264" y="7373"/>
                  <a:pt x="1706" y="7040"/>
                  <a:pt x="1625" y="6543"/>
                </a:cubicBezTo>
                <a:cubicBezTo>
                  <a:pt x="1546" y="5930"/>
                  <a:pt x="1466" y="5317"/>
                  <a:pt x="1386" y="4704"/>
                </a:cubicBezTo>
                <a:cubicBezTo>
                  <a:pt x="15055" y="4571"/>
                  <a:pt x="98616" y="4118"/>
                  <a:pt x="112259" y="3905"/>
                </a:cubicBezTo>
                <a:cubicBezTo>
                  <a:pt x="126008" y="3692"/>
                  <a:pt x="139784" y="3558"/>
                  <a:pt x="153533" y="3505"/>
                </a:cubicBezTo>
                <a:cubicBezTo>
                  <a:pt x="161850" y="3473"/>
                  <a:pt x="170164" y="3462"/>
                  <a:pt x="178478" y="3462"/>
                </a:cubicBezTo>
                <a:cubicBezTo>
                  <a:pt x="192534" y="3462"/>
                  <a:pt x="206588" y="3492"/>
                  <a:pt x="220647" y="3492"/>
                </a:cubicBezTo>
                <a:cubicBezTo>
                  <a:pt x="225552" y="3492"/>
                  <a:pt x="230457" y="3488"/>
                  <a:pt x="235363" y="3478"/>
                </a:cubicBezTo>
                <a:cubicBezTo>
                  <a:pt x="250551" y="3452"/>
                  <a:pt x="265739" y="3452"/>
                  <a:pt x="280927" y="3345"/>
                </a:cubicBezTo>
                <a:cubicBezTo>
                  <a:pt x="280927" y="3798"/>
                  <a:pt x="281060" y="4251"/>
                  <a:pt x="281274" y="4624"/>
                </a:cubicBezTo>
                <a:cubicBezTo>
                  <a:pt x="281381" y="4779"/>
                  <a:pt x="281541" y="4854"/>
                  <a:pt x="281697" y="4854"/>
                </a:cubicBezTo>
                <a:cubicBezTo>
                  <a:pt x="281891" y="4854"/>
                  <a:pt x="282079" y="4739"/>
                  <a:pt x="282153" y="4518"/>
                </a:cubicBezTo>
                <a:cubicBezTo>
                  <a:pt x="282366" y="4011"/>
                  <a:pt x="282233" y="3398"/>
                  <a:pt x="282100" y="2839"/>
                </a:cubicBezTo>
                <a:cubicBezTo>
                  <a:pt x="282153" y="2626"/>
                  <a:pt x="282100" y="2386"/>
                  <a:pt x="281966" y="2226"/>
                </a:cubicBezTo>
                <a:cubicBezTo>
                  <a:pt x="281806" y="1560"/>
                  <a:pt x="281593" y="894"/>
                  <a:pt x="281327" y="281"/>
                </a:cubicBezTo>
                <a:cubicBezTo>
                  <a:pt x="281249" y="100"/>
                  <a:pt x="281053" y="1"/>
                  <a:pt x="280878"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44" name="Google Shape;644;p22"/>
          <p:cNvSpPr txBox="1">
            <a:spLocks noGrp="1"/>
          </p:cNvSpPr>
          <p:nvPr>
            <p:ph type="title"/>
          </p:nvPr>
        </p:nvSpPr>
        <p:spPr>
          <a:xfrm>
            <a:off x="457200" y="789900"/>
            <a:ext cx="8229586" cy="941250"/>
          </a:xfrm>
          <a:prstGeom prst="rect">
            <a:avLst/>
          </a:prstGeom>
        </p:spPr>
        <p:txBody>
          <a:bodyPr spcFirstLastPara="1" vert="horz" wrap="square" lIns="91425" tIns="91425" rIns="91425" bIns="91425" rtlCol="0" anchor="t" anchorCtr="0">
            <a:noAutofit/>
          </a:bodyPr>
          <a:lstStyle/>
          <a:p>
            <a:pPr>
              <a:spcBef>
                <a:spcPts val="0"/>
              </a:spcBef>
              <a:buClr>
                <a:schemeClr val="dk1"/>
              </a:buClr>
              <a:buSzPts val="1100"/>
            </a:pPr>
            <a:r>
              <a:rPr lang="tr-TR" sz="3200" dirty="0"/>
              <a:t>SINAVA NELER </a:t>
            </a:r>
            <a:r>
              <a:rPr lang="tr-TR" sz="3200" dirty="0" err="1"/>
              <a:t>GÖTÜRECEĞiZ</a:t>
            </a:r>
            <a:r>
              <a:rPr lang="tr-TR" sz="3200" dirty="0"/>
              <a:t>?</a:t>
            </a:r>
            <a:endParaRPr sz="3200" dirty="0"/>
          </a:p>
        </p:txBody>
      </p:sp>
      <p:grpSp>
        <p:nvGrpSpPr>
          <p:cNvPr id="645" name="Google Shape;645;p22"/>
          <p:cNvGrpSpPr/>
          <p:nvPr/>
        </p:nvGrpSpPr>
        <p:grpSpPr>
          <a:xfrm>
            <a:off x="601543" y="2193676"/>
            <a:ext cx="1806599" cy="3285757"/>
            <a:chOff x="601543" y="1336425"/>
            <a:chExt cx="1806599" cy="3285757"/>
          </a:xfrm>
        </p:grpSpPr>
        <p:grpSp>
          <p:nvGrpSpPr>
            <p:cNvPr id="646" name="Google Shape;646;p22"/>
            <p:cNvGrpSpPr/>
            <p:nvPr/>
          </p:nvGrpSpPr>
          <p:grpSpPr>
            <a:xfrm>
              <a:off x="979602" y="2070442"/>
              <a:ext cx="1050560" cy="1002615"/>
              <a:chOff x="1213108" y="2070442"/>
              <a:chExt cx="1050560" cy="1002615"/>
            </a:xfrm>
          </p:grpSpPr>
          <p:sp>
            <p:nvSpPr>
              <p:cNvPr id="647" name="Google Shape;647;p22"/>
              <p:cNvSpPr/>
              <p:nvPr/>
            </p:nvSpPr>
            <p:spPr>
              <a:xfrm>
                <a:off x="1213108" y="2070442"/>
                <a:ext cx="1050560" cy="1002615"/>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48" name="Google Shape;648;p22"/>
              <p:cNvSpPr/>
              <p:nvPr/>
            </p:nvSpPr>
            <p:spPr>
              <a:xfrm>
                <a:off x="1347596" y="2198793"/>
                <a:ext cx="781583" cy="745914"/>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49" name="Google Shape;649;p22"/>
              <p:cNvSpPr/>
              <p:nvPr/>
            </p:nvSpPr>
            <p:spPr>
              <a:xfrm>
                <a:off x="1463169" y="2309092"/>
                <a:ext cx="550437" cy="525317"/>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dirty="0">
                  <a:highlight>
                    <a:srgbClr val="000080"/>
                  </a:highlight>
                </a:endParaRPr>
              </a:p>
            </p:txBody>
          </p:sp>
        </p:grpSp>
        <p:sp>
          <p:nvSpPr>
            <p:cNvPr id="650" name="Google Shape;650;p22"/>
            <p:cNvSpPr/>
            <p:nvPr/>
          </p:nvSpPr>
          <p:spPr>
            <a:xfrm>
              <a:off x="854395" y="1336425"/>
              <a:ext cx="1300952" cy="448615"/>
            </a:xfrm>
            <a:custGeom>
              <a:avLst/>
              <a:gdLst/>
              <a:ahLst/>
              <a:cxnLst/>
              <a:rect l="l" t="t" r="r" b="b"/>
              <a:pathLst>
                <a:path w="43914" h="76101" extrusionOk="0">
                  <a:moveTo>
                    <a:pt x="374" y="0"/>
                  </a:moveTo>
                  <a:cubicBezTo>
                    <a:pt x="374" y="0"/>
                    <a:pt x="374" y="27339"/>
                    <a:pt x="187" y="39063"/>
                  </a:cubicBezTo>
                  <a:cubicBezTo>
                    <a:pt x="1" y="50787"/>
                    <a:pt x="2239" y="75914"/>
                    <a:pt x="2239" y="75914"/>
                  </a:cubicBezTo>
                  <a:lnTo>
                    <a:pt x="6502" y="76101"/>
                  </a:lnTo>
                  <a:lnTo>
                    <a:pt x="43913" y="75728"/>
                  </a:lnTo>
                  <a:lnTo>
                    <a:pt x="43540" y="62698"/>
                  </a:lnTo>
                  <a:lnTo>
                    <a:pt x="42421"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51" name="Google Shape;651;p22"/>
            <p:cNvSpPr/>
            <p:nvPr/>
          </p:nvSpPr>
          <p:spPr>
            <a:xfrm rot="10800000">
              <a:off x="1420977" y="3358442"/>
              <a:ext cx="167777" cy="500057"/>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53" name="Google Shape;653;p22"/>
            <p:cNvSpPr txBox="1"/>
            <p:nvPr/>
          </p:nvSpPr>
          <p:spPr>
            <a:xfrm>
              <a:off x="601543" y="3885884"/>
              <a:ext cx="1806599" cy="736298"/>
            </a:xfrm>
            <a:prstGeom prst="rect">
              <a:avLst/>
            </a:prstGeom>
            <a:noFill/>
            <a:ln>
              <a:noFill/>
            </a:ln>
          </p:spPr>
          <p:txBody>
            <a:bodyPr spcFirstLastPara="1" wrap="square" lIns="91425" tIns="91425" rIns="91425" bIns="91425" anchor="ctr" anchorCtr="0">
              <a:noAutofit/>
            </a:bodyPr>
            <a:lstStyle/>
            <a:p>
              <a:pPr algn="ctr"/>
              <a:r>
                <a:rPr lang="tr-TR" dirty="0">
                  <a:solidFill>
                    <a:schemeClr val="lt2"/>
                  </a:solidFill>
                  <a:highlight>
                    <a:srgbClr val="000080"/>
                  </a:highlight>
                  <a:latin typeface="Fira Sans Extra Condensed Medium"/>
                  <a:ea typeface="Fira Sans Extra Condensed Medium"/>
                  <a:cs typeface="Fira Sans Extra Condensed Medium"/>
                  <a:sym typeface="Fira Sans Extra Condensed Medium"/>
                </a:rPr>
                <a:t>GEÇERLİ KİMLİK BELGESİ</a:t>
              </a:r>
              <a:endParaRPr dirty="0">
                <a:solidFill>
                  <a:schemeClr val="lt2"/>
                </a:solidFill>
                <a:highlight>
                  <a:srgbClr val="000080"/>
                </a:highlight>
                <a:latin typeface="Fira Sans Extra Condensed Medium"/>
                <a:ea typeface="Fira Sans Extra Condensed Medium"/>
                <a:cs typeface="Fira Sans Extra Condensed Medium"/>
                <a:sym typeface="Fira Sans Extra Condensed Medium"/>
              </a:endParaRPr>
            </a:p>
          </p:txBody>
        </p:sp>
        <p:sp>
          <p:nvSpPr>
            <p:cNvPr id="654" name="Google Shape;654;p22"/>
            <p:cNvSpPr txBox="1"/>
            <p:nvPr/>
          </p:nvSpPr>
          <p:spPr>
            <a:xfrm>
              <a:off x="979581" y="1410138"/>
              <a:ext cx="1050600" cy="3012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highlight>
                    <a:srgbClr val="000080"/>
                  </a:highlight>
                  <a:latin typeface="Fira Sans Extra Condensed Medium"/>
                  <a:ea typeface="Fira Sans Extra Condensed Medium"/>
                  <a:cs typeface="Fira Sans Extra Condensed Medium"/>
                  <a:sym typeface="Fira Sans Extra Condensed Medium"/>
                </a:rPr>
                <a:t>1</a:t>
              </a:r>
              <a:endParaRPr dirty="0">
                <a:solidFill>
                  <a:srgbClr val="FFFFFF"/>
                </a:solidFill>
                <a:highlight>
                  <a:srgbClr val="000080"/>
                </a:highlight>
                <a:latin typeface="Fira Sans Extra Condensed Medium"/>
                <a:ea typeface="Fira Sans Extra Condensed Medium"/>
                <a:cs typeface="Fira Sans Extra Condensed Medium"/>
                <a:sym typeface="Fira Sans Extra Condensed Medium"/>
              </a:endParaRPr>
            </a:p>
          </p:txBody>
        </p:sp>
      </p:grpSp>
      <p:grpSp>
        <p:nvGrpSpPr>
          <p:cNvPr id="655" name="Google Shape;655;p22"/>
          <p:cNvGrpSpPr/>
          <p:nvPr/>
        </p:nvGrpSpPr>
        <p:grpSpPr>
          <a:xfrm>
            <a:off x="2646308" y="2193676"/>
            <a:ext cx="1925691" cy="3032475"/>
            <a:chOff x="2646308" y="1336425"/>
            <a:chExt cx="1925691" cy="3032475"/>
          </a:xfrm>
        </p:grpSpPr>
        <p:grpSp>
          <p:nvGrpSpPr>
            <p:cNvPr id="656" name="Google Shape;656;p22"/>
            <p:cNvGrpSpPr/>
            <p:nvPr/>
          </p:nvGrpSpPr>
          <p:grpSpPr>
            <a:xfrm>
              <a:off x="3024369" y="2070442"/>
              <a:ext cx="1050560" cy="1002615"/>
              <a:chOff x="1213108" y="2070442"/>
              <a:chExt cx="1050560" cy="1002615"/>
            </a:xfrm>
          </p:grpSpPr>
          <p:sp>
            <p:nvSpPr>
              <p:cNvPr id="657" name="Google Shape;657;p22"/>
              <p:cNvSpPr/>
              <p:nvPr/>
            </p:nvSpPr>
            <p:spPr>
              <a:xfrm>
                <a:off x="1213108" y="2070442"/>
                <a:ext cx="1050560" cy="1002615"/>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58" name="Google Shape;658;p22"/>
              <p:cNvSpPr/>
              <p:nvPr/>
            </p:nvSpPr>
            <p:spPr>
              <a:xfrm>
                <a:off x="1347596" y="2198793"/>
                <a:ext cx="781583" cy="745914"/>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59" name="Google Shape;659;p22"/>
              <p:cNvSpPr/>
              <p:nvPr/>
            </p:nvSpPr>
            <p:spPr>
              <a:xfrm>
                <a:off x="1463169" y="2309092"/>
                <a:ext cx="550437" cy="525317"/>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660" name="Google Shape;660;p22"/>
            <p:cNvSpPr/>
            <p:nvPr/>
          </p:nvSpPr>
          <p:spPr>
            <a:xfrm>
              <a:off x="2899162" y="1336425"/>
              <a:ext cx="1300952" cy="448615"/>
            </a:xfrm>
            <a:custGeom>
              <a:avLst/>
              <a:gdLst/>
              <a:ahLst/>
              <a:cxnLst/>
              <a:rect l="l" t="t" r="r" b="b"/>
              <a:pathLst>
                <a:path w="43914" h="76101" extrusionOk="0">
                  <a:moveTo>
                    <a:pt x="374" y="0"/>
                  </a:moveTo>
                  <a:cubicBezTo>
                    <a:pt x="374" y="0"/>
                    <a:pt x="374" y="27339"/>
                    <a:pt x="187" y="39063"/>
                  </a:cubicBezTo>
                  <a:cubicBezTo>
                    <a:pt x="1" y="50787"/>
                    <a:pt x="2239" y="75914"/>
                    <a:pt x="2239" y="75914"/>
                  </a:cubicBezTo>
                  <a:lnTo>
                    <a:pt x="6502" y="76101"/>
                  </a:lnTo>
                  <a:lnTo>
                    <a:pt x="43913" y="75728"/>
                  </a:lnTo>
                  <a:lnTo>
                    <a:pt x="43540" y="62698"/>
                  </a:lnTo>
                  <a:lnTo>
                    <a:pt x="42421"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61" name="Google Shape;661;p22"/>
            <p:cNvSpPr/>
            <p:nvPr/>
          </p:nvSpPr>
          <p:spPr>
            <a:xfrm rot="10800000">
              <a:off x="3465744" y="3358442"/>
              <a:ext cx="167777" cy="500057"/>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63" name="Google Shape;663;p22"/>
            <p:cNvSpPr txBox="1"/>
            <p:nvPr/>
          </p:nvSpPr>
          <p:spPr>
            <a:xfrm>
              <a:off x="2646308" y="3858499"/>
              <a:ext cx="1925691" cy="510401"/>
            </a:xfrm>
            <a:prstGeom prst="rect">
              <a:avLst/>
            </a:prstGeom>
            <a:noFill/>
            <a:ln>
              <a:noFill/>
            </a:ln>
          </p:spPr>
          <p:txBody>
            <a:bodyPr spcFirstLastPara="1" wrap="square" lIns="91425" tIns="91425" rIns="91425" bIns="91425" anchor="ctr" anchorCtr="0">
              <a:noAutofit/>
            </a:bodyPr>
            <a:lstStyle/>
            <a:p>
              <a:pPr algn="ctr"/>
              <a:r>
                <a:rPr lang="tr-TR" dirty="0">
                  <a:solidFill>
                    <a:schemeClr val="dk2"/>
                  </a:solidFill>
                  <a:latin typeface="Fira Sans Extra Condensed Medium"/>
                  <a:ea typeface="Fira Sans Extra Condensed Medium"/>
                  <a:cs typeface="Fira Sans Extra Condensed Medium"/>
                  <a:sym typeface="Fira Sans Extra Condensed Medium"/>
                </a:rPr>
                <a:t>KALEM</a:t>
              </a:r>
              <a:endParaRPr dirty="0">
                <a:solidFill>
                  <a:schemeClr val="dk2"/>
                </a:solidFill>
                <a:latin typeface="Fira Sans Extra Condensed Medium"/>
                <a:ea typeface="Fira Sans Extra Condensed Medium"/>
                <a:cs typeface="Fira Sans Extra Condensed Medium"/>
                <a:sym typeface="Fira Sans Extra Condensed Medium"/>
              </a:endParaRPr>
            </a:p>
          </p:txBody>
        </p:sp>
        <p:sp>
          <p:nvSpPr>
            <p:cNvPr id="664" name="Google Shape;664;p22"/>
            <p:cNvSpPr txBox="1"/>
            <p:nvPr/>
          </p:nvSpPr>
          <p:spPr>
            <a:xfrm>
              <a:off x="3024348" y="1410138"/>
              <a:ext cx="1050600" cy="3012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Fira Sans Extra Condensed Medium"/>
                  <a:ea typeface="Fira Sans Extra Condensed Medium"/>
                  <a:cs typeface="Fira Sans Extra Condensed Medium"/>
                  <a:sym typeface="Fira Sans Extra Condensed Medium"/>
                </a:rPr>
                <a:t>2</a:t>
              </a: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665" name="Google Shape;665;p22"/>
          <p:cNvGrpSpPr/>
          <p:nvPr/>
        </p:nvGrpSpPr>
        <p:grpSpPr>
          <a:xfrm>
            <a:off x="4691076" y="2193676"/>
            <a:ext cx="1806599" cy="3285757"/>
            <a:chOff x="4691076" y="1336425"/>
            <a:chExt cx="1806599" cy="3285757"/>
          </a:xfrm>
        </p:grpSpPr>
        <p:grpSp>
          <p:nvGrpSpPr>
            <p:cNvPr id="666" name="Google Shape;666;p22"/>
            <p:cNvGrpSpPr/>
            <p:nvPr/>
          </p:nvGrpSpPr>
          <p:grpSpPr>
            <a:xfrm>
              <a:off x="5069136" y="2070442"/>
              <a:ext cx="1050560" cy="1002615"/>
              <a:chOff x="1213108" y="2070442"/>
              <a:chExt cx="1050560" cy="1002615"/>
            </a:xfrm>
          </p:grpSpPr>
          <p:sp>
            <p:nvSpPr>
              <p:cNvPr id="667" name="Google Shape;667;p22"/>
              <p:cNvSpPr/>
              <p:nvPr/>
            </p:nvSpPr>
            <p:spPr>
              <a:xfrm>
                <a:off x="1213108" y="2070442"/>
                <a:ext cx="1050560" cy="1002615"/>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68" name="Google Shape;668;p22"/>
              <p:cNvSpPr/>
              <p:nvPr/>
            </p:nvSpPr>
            <p:spPr>
              <a:xfrm>
                <a:off x="1347596" y="2198793"/>
                <a:ext cx="781583" cy="745914"/>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69" name="Google Shape;669;p22"/>
              <p:cNvSpPr/>
              <p:nvPr/>
            </p:nvSpPr>
            <p:spPr>
              <a:xfrm>
                <a:off x="1463169" y="2309092"/>
                <a:ext cx="550437" cy="525317"/>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670" name="Google Shape;670;p22"/>
            <p:cNvSpPr/>
            <p:nvPr/>
          </p:nvSpPr>
          <p:spPr>
            <a:xfrm>
              <a:off x="4943928" y="1336425"/>
              <a:ext cx="1300952" cy="448615"/>
            </a:xfrm>
            <a:custGeom>
              <a:avLst/>
              <a:gdLst/>
              <a:ahLst/>
              <a:cxnLst/>
              <a:rect l="l" t="t" r="r" b="b"/>
              <a:pathLst>
                <a:path w="43914" h="76101" extrusionOk="0">
                  <a:moveTo>
                    <a:pt x="374" y="0"/>
                  </a:moveTo>
                  <a:cubicBezTo>
                    <a:pt x="374" y="0"/>
                    <a:pt x="374" y="27339"/>
                    <a:pt x="187" y="39063"/>
                  </a:cubicBezTo>
                  <a:cubicBezTo>
                    <a:pt x="1" y="50787"/>
                    <a:pt x="2239" y="75914"/>
                    <a:pt x="2239" y="75914"/>
                  </a:cubicBezTo>
                  <a:lnTo>
                    <a:pt x="6502" y="76101"/>
                  </a:lnTo>
                  <a:lnTo>
                    <a:pt x="43913" y="75728"/>
                  </a:lnTo>
                  <a:lnTo>
                    <a:pt x="43540" y="62698"/>
                  </a:lnTo>
                  <a:lnTo>
                    <a:pt x="42421" y="0"/>
                  </a:ln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71" name="Google Shape;671;p22"/>
            <p:cNvSpPr/>
            <p:nvPr/>
          </p:nvSpPr>
          <p:spPr>
            <a:xfrm rot="10800000">
              <a:off x="5510511" y="3358442"/>
              <a:ext cx="167777" cy="500057"/>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73" name="Google Shape;673;p22"/>
            <p:cNvSpPr txBox="1"/>
            <p:nvPr/>
          </p:nvSpPr>
          <p:spPr>
            <a:xfrm>
              <a:off x="4691076" y="3885884"/>
              <a:ext cx="1806599" cy="736298"/>
            </a:xfrm>
            <a:prstGeom prst="rect">
              <a:avLst/>
            </a:prstGeom>
            <a:noFill/>
            <a:ln>
              <a:noFill/>
            </a:ln>
          </p:spPr>
          <p:txBody>
            <a:bodyPr spcFirstLastPara="1" wrap="square" lIns="91425" tIns="91425" rIns="91425" bIns="91425" anchor="ctr" anchorCtr="0">
              <a:noAutofit/>
            </a:bodyPr>
            <a:lstStyle/>
            <a:p>
              <a:pPr algn="ctr"/>
              <a:r>
                <a:rPr lang="tr-TR" dirty="0">
                  <a:solidFill>
                    <a:schemeClr val="accent5"/>
                  </a:solidFill>
                  <a:latin typeface="Fira Sans Extra Condensed Medium"/>
                  <a:ea typeface="Fira Sans Extra Condensed Medium"/>
                  <a:cs typeface="Fira Sans Extra Condensed Medium"/>
                  <a:sym typeface="Fira Sans Extra Condensed Medium"/>
                </a:rPr>
                <a:t>SİLGİ VE KALEM TRAŞ</a:t>
              </a:r>
              <a:endParaRPr dirty="0">
                <a:solidFill>
                  <a:schemeClr val="accent5"/>
                </a:solidFill>
                <a:latin typeface="Fira Sans Extra Condensed Medium"/>
                <a:ea typeface="Fira Sans Extra Condensed Medium"/>
                <a:cs typeface="Fira Sans Extra Condensed Medium"/>
                <a:sym typeface="Fira Sans Extra Condensed Medium"/>
              </a:endParaRPr>
            </a:p>
          </p:txBody>
        </p:sp>
        <p:sp>
          <p:nvSpPr>
            <p:cNvPr id="674" name="Google Shape;674;p22"/>
            <p:cNvSpPr txBox="1"/>
            <p:nvPr/>
          </p:nvSpPr>
          <p:spPr>
            <a:xfrm>
              <a:off x="5069115" y="1410138"/>
              <a:ext cx="1050600" cy="3012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Fira Sans Extra Condensed Medium"/>
                  <a:ea typeface="Fira Sans Extra Condensed Medium"/>
                  <a:cs typeface="Fira Sans Extra Condensed Medium"/>
                  <a:sym typeface="Fira Sans Extra Condensed Medium"/>
                </a:rPr>
                <a:t>3</a:t>
              </a: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675" name="Google Shape;675;p22"/>
          <p:cNvGrpSpPr/>
          <p:nvPr/>
        </p:nvGrpSpPr>
        <p:grpSpPr>
          <a:xfrm>
            <a:off x="6735843" y="2193676"/>
            <a:ext cx="1806599" cy="3467573"/>
            <a:chOff x="6735843" y="1336425"/>
            <a:chExt cx="1806599" cy="3467573"/>
          </a:xfrm>
        </p:grpSpPr>
        <p:grpSp>
          <p:nvGrpSpPr>
            <p:cNvPr id="676" name="Google Shape;676;p22"/>
            <p:cNvGrpSpPr/>
            <p:nvPr/>
          </p:nvGrpSpPr>
          <p:grpSpPr>
            <a:xfrm>
              <a:off x="7113902" y="2070442"/>
              <a:ext cx="1050560" cy="1002615"/>
              <a:chOff x="1213108" y="2070442"/>
              <a:chExt cx="1050560" cy="1002615"/>
            </a:xfrm>
          </p:grpSpPr>
          <p:sp>
            <p:nvSpPr>
              <p:cNvPr id="677" name="Google Shape;677;p22"/>
              <p:cNvSpPr/>
              <p:nvPr/>
            </p:nvSpPr>
            <p:spPr>
              <a:xfrm>
                <a:off x="1213108" y="2070442"/>
                <a:ext cx="1050560" cy="1002615"/>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78" name="Google Shape;678;p22"/>
              <p:cNvSpPr/>
              <p:nvPr/>
            </p:nvSpPr>
            <p:spPr>
              <a:xfrm>
                <a:off x="1347596" y="2198793"/>
                <a:ext cx="781583" cy="745914"/>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79" name="Google Shape;679;p22"/>
              <p:cNvSpPr/>
              <p:nvPr/>
            </p:nvSpPr>
            <p:spPr>
              <a:xfrm>
                <a:off x="1463169" y="2309092"/>
                <a:ext cx="550437" cy="525317"/>
              </a:xfrm>
              <a:custGeom>
                <a:avLst/>
                <a:gdLst/>
                <a:ahLst/>
                <a:cxnLst/>
                <a:rect l="l" t="t" r="r" b="b"/>
                <a:pathLst>
                  <a:path w="50441" h="48139" extrusionOk="0">
                    <a:moveTo>
                      <a:pt x="23650" y="0"/>
                    </a:moveTo>
                    <a:cubicBezTo>
                      <a:pt x="20135" y="0"/>
                      <a:pt x="16764" y="610"/>
                      <a:pt x="13989" y="1881"/>
                    </a:cubicBezTo>
                    <a:cubicBezTo>
                      <a:pt x="3811" y="6544"/>
                      <a:pt x="0" y="24343"/>
                      <a:pt x="2532" y="32417"/>
                    </a:cubicBezTo>
                    <a:cubicBezTo>
                      <a:pt x="5007" y="40203"/>
                      <a:pt x="13818" y="48139"/>
                      <a:pt x="25899" y="48139"/>
                    </a:cubicBezTo>
                    <a:cubicBezTo>
                      <a:pt x="26305" y="48139"/>
                      <a:pt x="26713" y="48130"/>
                      <a:pt x="27126" y="48111"/>
                    </a:cubicBezTo>
                    <a:cubicBezTo>
                      <a:pt x="36452" y="47685"/>
                      <a:pt x="41968" y="44274"/>
                      <a:pt x="46204" y="37933"/>
                    </a:cubicBezTo>
                    <a:cubicBezTo>
                      <a:pt x="50441" y="31564"/>
                      <a:pt x="50015" y="22665"/>
                      <a:pt x="46204" y="12060"/>
                    </a:cubicBezTo>
                    <a:cubicBezTo>
                      <a:pt x="43432" y="4345"/>
                      <a:pt x="33032" y="0"/>
                      <a:pt x="23650" y="0"/>
                    </a:cubicBez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680" name="Google Shape;680;p22"/>
            <p:cNvSpPr/>
            <p:nvPr/>
          </p:nvSpPr>
          <p:spPr>
            <a:xfrm>
              <a:off x="6988695" y="1336425"/>
              <a:ext cx="1300952" cy="448615"/>
            </a:xfrm>
            <a:custGeom>
              <a:avLst/>
              <a:gdLst/>
              <a:ahLst/>
              <a:cxnLst/>
              <a:rect l="l" t="t" r="r" b="b"/>
              <a:pathLst>
                <a:path w="43914" h="76101" extrusionOk="0">
                  <a:moveTo>
                    <a:pt x="374" y="0"/>
                  </a:moveTo>
                  <a:cubicBezTo>
                    <a:pt x="374" y="0"/>
                    <a:pt x="374" y="27339"/>
                    <a:pt x="187" y="39063"/>
                  </a:cubicBezTo>
                  <a:cubicBezTo>
                    <a:pt x="1" y="50787"/>
                    <a:pt x="2239" y="75914"/>
                    <a:pt x="2239" y="75914"/>
                  </a:cubicBezTo>
                  <a:lnTo>
                    <a:pt x="6502" y="76101"/>
                  </a:lnTo>
                  <a:lnTo>
                    <a:pt x="43913" y="75728"/>
                  </a:lnTo>
                  <a:lnTo>
                    <a:pt x="43540" y="62698"/>
                  </a:lnTo>
                  <a:lnTo>
                    <a:pt x="42421" y="0"/>
                  </a:ln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81" name="Google Shape;681;p22"/>
            <p:cNvSpPr/>
            <p:nvPr/>
          </p:nvSpPr>
          <p:spPr>
            <a:xfrm rot="10800000">
              <a:off x="7555277" y="3358442"/>
              <a:ext cx="167777" cy="500057"/>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83" name="Google Shape;683;p22"/>
            <p:cNvSpPr txBox="1"/>
            <p:nvPr/>
          </p:nvSpPr>
          <p:spPr>
            <a:xfrm>
              <a:off x="6735843" y="3885884"/>
              <a:ext cx="1806599" cy="918114"/>
            </a:xfrm>
            <a:prstGeom prst="rect">
              <a:avLst/>
            </a:prstGeom>
            <a:noFill/>
            <a:ln>
              <a:noFill/>
            </a:ln>
          </p:spPr>
          <p:txBody>
            <a:bodyPr spcFirstLastPara="1" wrap="square" lIns="91425" tIns="91425" rIns="91425" bIns="91425" anchor="ctr" anchorCtr="0">
              <a:noAutofit/>
            </a:bodyPr>
            <a:lstStyle/>
            <a:p>
              <a:pPr algn="ctr"/>
              <a:r>
                <a:rPr lang="tr-TR" dirty="0">
                  <a:solidFill>
                    <a:schemeClr val="accent4"/>
                  </a:solidFill>
                  <a:latin typeface="Fira Sans Extra Condensed Medium"/>
                  <a:ea typeface="Fira Sans Extra Condensed Medium"/>
                  <a:cs typeface="Fira Sans Extra Condensed Medium"/>
                  <a:sym typeface="Fira Sans Extra Condensed Medium"/>
                </a:rPr>
                <a:t>BANDAJI ÇIKARTILMIŞ PET ŞİŞEDE SU</a:t>
              </a:r>
              <a:endParaRPr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684" name="Google Shape;684;p22"/>
            <p:cNvSpPr txBox="1"/>
            <p:nvPr/>
          </p:nvSpPr>
          <p:spPr>
            <a:xfrm>
              <a:off x="7113881" y="1410138"/>
              <a:ext cx="1050600" cy="301200"/>
            </a:xfrm>
            <a:prstGeom prst="rect">
              <a:avLst/>
            </a:prstGeom>
            <a:noFill/>
            <a:ln>
              <a:noFill/>
            </a:ln>
          </p:spPr>
          <p:txBody>
            <a:bodyPr spcFirstLastPara="1" wrap="square" lIns="91425" tIns="91425" rIns="91425" bIns="91425" anchor="ctr" anchorCtr="0">
              <a:noAutofit/>
            </a:bodyPr>
            <a:lstStyle/>
            <a:p>
              <a:pPr algn="ctr"/>
              <a:r>
                <a:rPr lang="tr-TR" dirty="0">
                  <a:solidFill>
                    <a:srgbClr val="FFFFFF"/>
                  </a:solidFill>
                  <a:latin typeface="Fira Sans Extra Condensed Medium"/>
                  <a:ea typeface="Fira Sans Extra Condensed Medium"/>
                  <a:cs typeface="Fira Sans Extra Condensed Medium"/>
                  <a:sym typeface="Fira Sans Extra Condensed Medium"/>
                </a:rPr>
                <a:t>4</a:t>
              </a: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579296" cy="4525963"/>
          </a:xfrm>
        </p:spPr>
        <p:txBody>
          <a:bodyPr/>
          <a:lstStyle/>
          <a:p>
            <a:r>
              <a:rPr lang="tr-TR" sz="4400" b="1" dirty="0">
                <a:solidFill>
                  <a:srgbClr val="FF0000"/>
                </a:solidFill>
              </a:rPr>
              <a:t>DİNLEDİĞİNİZ İÇİN TEŞEKKÜRLER.</a:t>
            </a:r>
          </a:p>
          <a:p>
            <a:pPr marL="0" indent="0">
              <a:buNone/>
            </a:pPr>
            <a:endParaRPr lang="tr-TR" dirty="0"/>
          </a:p>
          <a:p>
            <a:pPr marL="0" indent="0">
              <a:buNone/>
            </a:pPr>
            <a:endParaRPr lang="tr-TR" dirty="0"/>
          </a:p>
          <a:p>
            <a:pPr marL="0" indent="0">
              <a:buNone/>
            </a:pPr>
            <a:endParaRPr lang="tr-TR" dirty="0"/>
          </a:p>
          <a:p>
            <a:pPr marL="0" indent="0">
              <a:buNone/>
            </a:pPr>
            <a:r>
              <a:rPr lang="tr-TR" dirty="0"/>
              <a:t>                              GİZEM ERDEMİR</a:t>
            </a:r>
          </a:p>
          <a:p>
            <a:pPr marL="0" indent="0">
              <a:buNone/>
            </a:pPr>
            <a:r>
              <a:rPr lang="tr-TR" dirty="0"/>
              <a:t>                           </a:t>
            </a:r>
            <a:r>
              <a:rPr lang="tr-TR" sz="2800" dirty="0"/>
              <a:t>PSİKOLOJİK DANIŞMAN </a:t>
            </a:r>
          </a:p>
        </p:txBody>
      </p:sp>
    </p:spTree>
    <p:extLst>
      <p:ext uri="{BB962C8B-B14F-4D97-AF65-F5344CB8AC3E}">
        <p14:creationId xmlns:p14="http://schemas.microsoft.com/office/powerpoint/2010/main" val="127105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1"/>
        <p:cNvGrpSpPr/>
        <p:nvPr/>
      </p:nvGrpSpPr>
      <p:grpSpPr>
        <a:xfrm>
          <a:off x="0" y="0"/>
          <a:ext cx="0" cy="0"/>
          <a:chOff x="0" y="0"/>
          <a:chExt cx="0" cy="0"/>
        </a:xfrm>
      </p:grpSpPr>
      <p:grpSp>
        <p:nvGrpSpPr>
          <p:cNvPr id="1322" name="Google Shape;1322;p31"/>
          <p:cNvGrpSpPr/>
          <p:nvPr/>
        </p:nvGrpSpPr>
        <p:grpSpPr>
          <a:xfrm>
            <a:off x="597805" y="3189228"/>
            <a:ext cx="8085008" cy="794913"/>
            <a:chOff x="597804" y="2331977"/>
            <a:chExt cx="8085008" cy="794913"/>
          </a:xfrm>
        </p:grpSpPr>
        <p:cxnSp>
          <p:nvCxnSpPr>
            <p:cNvPr id="1323" name="Google Shape;1323;p31"/>
            <p:cNvCxnSpPr>
              <a:stCxn id="1324" idx="6"/>
              <a:endCxn id="1325" idx="2"/>
            </p:cNvCxnSpPr>
            <p:nvPr/>
          </p:nvCxnSpPr>
          <p:spPr>
            <a:xfrm flipV="1">
              <a:off x="597804" y="2485952"/>
              <a:ext cx="1449189" cy="640938"/>
            </a:xfrm>
            <a:prstGeom prst="curvedConnector3">
              <a:avLst>
                <a:gd name="adj1" fmla="val 50000"/>
              </a:avLst>
            </a:prstGeom>
            <a:noFill/>
            <a:ln w="19050" cap="flat" cmpd="sng">
              <a:solidFill>
                <a:schemeClr val="dk1"/>
              </a:solidFill>
              <a:prstDash val="solid"/>
              <a:round/>
              <a:headEnd type="none" w="med" len="med"/>
              <a:tailEnd type="none" w="med" len="med"/>
            </a:ln>
          </p:spPr>
        </p:cxnSp>
        <p:cxnSp>
          <p:nvCxnSpPr>
            <p:cNvPr id="1326" name="Google Shape;1326;p31"/>
            <p:cNvCxnSpPr>
              <a:stCxn id="1327" idx="2"/>
              <a:endCxn id="1325" idx="6"/>
            </p:cNvCxnSpPr>
            <p:nvPr/>
          </p:nvCxnSpPr>
          <p:spPr>
            <a:xfrm rot="10800000">
              <a:off x="2359576" y="2485952"/>
              <a:ext cx="1280848" cy="616036"/>
            </a:xfrm>
            <a:prstGeom prst="curvedConnector3">
              <a:avLst>
                <a:gd name="adj1" fmla="val 50000"/>
              </a:avLst>
            </a:prstGeom>
            <a:noFill/>
            <a:ln w="19050" cap="flat" cmpd="sng">
              <a:solidFill>
                <a:schemeClr val="dk1"/>
              </a:solidFill>
              <a:prstDash val="solid"/>
              <a:round/>
              <a:headEnd type="none" w="med" len="med"/>
              <a:tailEnd type="none" w="med" len="med"/>
            </a:ln>
          </p:spPr>
        </p:cxnSp>
        <p:cxnSp>
          <p:nvCxnSpPr>
            <p:cNvPr id="1328" name="Google Shape;1328;p31"/>
            <p:cNvCxnSpPr>
              <a:stCxn id="1329" idx="2"/>
              <a:endCxn id="1327" idx="6"/>
            </p:cNvCxnSpPr>
            <p:nvPr/>
          </p:nvCxnSpPr>
          <p:spPr>
            <a:xfrm rot="10800000" flipV="1">
              <a:off x="3944087" y="2493588"/>
              <a:ext cx="1270875" cy="608400"/>
            </a:xfrm>
            <a:prstGeom prst="curvedConnector3">
              <a:avLst>
                <a:gd name="adj1" fmla="val 50000"/>
              </a:avLst>
            </a:prstGeom>
            <a:noFill/>
            <a:ln w="19050" cap="flat" cmpd="sng">
              <a:solidFill>
                <a:schemeClr val="dk1"/>
              </a:solidFill>
              <a:prstDash val="solid"/>
              <a:round/>
              <a:headEnd type="none" w="med" len="med"/>
              <a:tailEnd type="none" w="med" len="med"/>
            </a:ln>
          </p:spPr>
        </p:cxnSp>
        <p:cxnSp>
          <p:nvCxnSpPr>
            <p:cNvPr id="1330" name="Google Shape;1330;p31"/>
            <p:cNvCxnSpPr>
              <a:stCxn id="1331" idx="2"/>
              <a:endCxn id="1329" idx="6"/>
            </p:cNvCxnSpPr>
            <p:nvPr/>
          </p:nvCxnSpPr>
          <p:spPr>
            <a:xfrm rot="10800000">
              <a:off x="5528062" y="2493589"/>
              <a:ext cx="1293816" cy="601843"/>
            </a:xfrm>
            <a:prstGeom prst="curvedConnector3">
              <a:avLst>
                <a:gd name="adj1" fmla="val 50000"/>
              </a:avLst>
            </a:prstGeom>
            <a:noFill/>
            <a:ln w="19050" cap="flat" cmpd="sng">
              <a:solidFill>
                <a:schemeClr val="dk1"/>
              </a:solidFill>
              <a:prstDash val="solid"/>
              <a:round/>
              <a:headEnd type="none" w="med" len="med"/>
              <a:tailEnd type="none" w="med" len="med"/>
            </a:ln>
          </p:spPr>
        </p:cxnSp>
        <p:cxnSp>
          <p:nvCxnSpPr>
            <p:cNvPr id="1332" name="Google Shape;1332;p31"/>
            <p:cNvCxnSpPr>
              <a:stCxn id="1333" idx="2"/>
              <a:endCxn id="1331" idx="6"/>
            </p:cNvCxnSpPr>
            <p:nvPr/>
          </p:nvCxnSpPr>
          <p:spPr>
            <a:xfrm rot="10800000" flipV="1">
              <a:off x="7118698" y="2467577"/>
              <a:ext cx="1292915" cy="627854"/>
            </a:xfrm>
            <a:prstGeom prst="curvedConnector3">
              <a:avLst>
                <a:gd name="adj1" fmla="val 50000"/>
              </a:avLst>
            </a:prstGeom>
            <a:noFill/>
            <a:ln w="19050" cap="flat" cmpd="sng">
              <a:solidFill>
                <a:schemeClr val="dk1"/>
              </a:solidFill>
              <a:prstDash val="solid"/>
              <a:round/>
              <a:headEnd type="none" w="med" len="med"/>
              <a:tailEnd type="none" w="med" len="med"/>
            </a:ln>
          </p:spPr>
        </p:cxnSp>
        <p:sp>
          <p:nvSpPr>
            <p:cNvPr id="1333" name="Google Shape;1333;p31"/>
            <p:cNvSpPr/>
            <p:nvPr/>
          </p:nvSpPr>
          <p:spPr>
            <a:xfrm>
              <a:off x="8411612" y="2331977"/>
              <a:ext cx="271200" cy="2712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1334" name="Google Shape;1334;p31"/>
          <p:cNvSpPr txBox="1">
            <a:spLocks noGrp="1"/>
          </p:cNvSpPr>
          <p:nvPr>
            <p:ph type="title"/>
          </p:nvPr>
        </p:nvSpPr>
        <p:spPr>
          <a:xfrm>
            <a:off x="307688" y="322931"/>
            <a:ext cx="8512784" cy="767771"/>
          </a:xfrm>
          <a:prstGeom prst="rect">
            <a:avLst/>
          </a:prstGeom>
        </p:spPr>
        <p:txBody>
          <a:bodyPr spcFirstLastPara="1" vert="horz" wrap="square" lIns="91425" tIns="91425" rIns="91425" bIns="91425" rtlCol="0" anchor="t" anchorCtr="0">
            <a:noAutofit/>
          </a:bodyPr>
          <a:lstStyle/>
          <a:p>
            <a:pPr>
              <a:spcBef>
                <a:spcPts val="0"/>
              </a:spcBef>
              <a:buClr>
                <a:schemeClr val="dk1"/>
              </a:buClr>
              <a:buSzPts val="1100"/>
            </a:pPr>
            <a:r>
              <a:rPr lang="tr-TR" sz="3200" dirty="0"/>
              <a:t>NELER GEÇERLİ KİMLİK BELGESİDİR?</a:t>
            </a:r>
            <a:endParaRPr sz="3200" dirty="0"/>
          </a:p>
        </p:txBody>
      </p:sp>
      <p:grpSp>
        <p:nvGrpSpPr>
          <p:cNvPr id="1335" name="Google Shape;1335;p31"/>
          <p:cNvGrpSpPr/>
          <p:nvPr/>
        </p:nvGrpSpPr>
        <p:grpSpPr>
          <a:xfrm>
            <a:off x="307688" y="1809668"/>
            <a:ext cx="2320097" cy="2339414"/>
            <a:chOff x="458969" y="1344614"/>
            <a:chExt cx="2168815" cy="1923263"/>
          </a:xfrm>
        </p:grpSpPr>
        <p:sp>
          <p:nvSpPr>
            <p:cNvPr id="1336" name="Google Shape;1336;p31"/>
            <p:cNvSpPr txBox="1"/>
            <p:nvPr/>
          </p:nvSpPr>
          <p:spPr>
            <a:xfrm>
              <a:off x="753082" y="1344614"/>
              <a:ext cx="1592400" cy="377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Fira Sans Extra Condensed Medium"/>
                  <a:ea typeface="Fira Sans Extra Condensed Medium"/>
                  <a:cs typeface="Fira Sans Extra Condensed Medium"/>
                  <a:sym typeface="Fira Sans Extra Condensed Medium"/>
                </a:rPr>
                <a:t>1</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337" name="Google Shape;1337;p31"/>
            <p:cNvSpPr txBox="1"/>
            <p:nvPr/>
          </p:nvSpPr>
          <p:spPr>
            <a:xfrm>
              <a:off x="753082" y="1655446"/>
              <a:ext cx="1874702" cy="698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Roboto"/>
                  <a:ea typeface="Roboto"/>
                  <a:cs typeface="Roboto"/>
                  <a:sym typeface="Roboto"/>
                </a:rPr>
                <a:t>T.C. Kimlik numaralı nüfus cüzdanı</a:t>
              </a:r>
            </a:p>
            <a:p>
              <a:r>
                <a:rPr lang="tr-TR" dirty="0">
                  <a:solidFill>
                    <a:schemeClr val="dk1"/>
                  </a:solidFill>
                  <a:latin typeface="Roboto"/>
                  <a:ea typeface="Roboto"/>
                  <a:cs typeface="Roboto"/>
                  <a:sym typeface="Roboto"/>
                </a:rPr>
                <a:t>(eski kimlik)</a:t>
              </a:r>
              <a:endParaRPr dirty="0">
                <a:latin typeface="Roboto"/>
                <a:ea typeface="Roboto"/>
                <a:cs typeface="Roboto"/>
                <a:sym typeface="Roboto"/>
              </a:endParaRPr>
            </a:p>
          </p:txBody>
        </p:sp>
        <p:grpSp>
          <p:nvGrpSpPr>
            <p:cNvPr id="1338" name="Google Shape;1338;p31"/>
            <p:cNvGrpSpPr/>
            <p:nvPr/>
          </p:nvGrpSpPr>
          <p:grpSpPr>
            <a:xfrm>
              <a:off x="458969" y="1397727"/>
              <a:ext cx="271200" cy="1870150"/>
              <a:chOff x="458969" y="1397727"/>
              <a:chExt cx="271200" cy="1870150"/>
            </a:xfrm>
          </p:grpSpPr>
          <p:sp>
            <p:nvSpPr>
              <p:cNvPr id="1324" name="Google Shape;1324;p31"/>
              <p:cNvSpPr/>
              <p:nvPr/>
            </p:nvSpPr>
            <p:spPr>
              <a:xfrm>
                <a:off x="458969" y="2996677"/>
                <a:ext cx="271200" cy="271200"/>
              </a:xfrm>
              <a:prstGeom prst="ellipse">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339" name="Google Shape;1339;p31"/>
              <p:cNvSpPr/>
              <p:nvPr/>
            </p:nvSpPr>
            <p:spPr>
              <a:xfrm>
                <a:off x="458969" y="1397727"/>
                <a:ext cx="271200" cy="271200"/>
              </a:xfrm>
              <a:prstGeom prst="ellipse">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cxnSp>
            <p:nvCxnSpPr>
              <p:cNvPr id="1340" name="Google Shape;1340;p31"/>
              <p:cNvCxnSpPr>
                <a:stCxn id="1339" idx="4"/>
                <a:endCxn id="1324" idx="0"/>
              </p:cNvCxnSpPr>
              <p:nvPr/>
            </p:nvCxnSpPr>
            <p:spPr>
              <a:xfrm>
                <a:off x="594569" y="1668927"/>
                <a:ext cx="0" cy="1327800"/>
              </a:xfrm>
              <a:prstGeom prst="straightConnector1">
                <a:avLst/>
              </a:prstGeom>
              <a:noFill/>
              <a:ln w="19050" cap="flat" cmpd="sng">
                <a:solidFill>
                  <a:schemeClr val="dk1"/>
                </a:solidFill>
                <a:prstDash val="dash"/>
                <a:round/>
                <a:headEnd type="none" w="med" len="med"/>
                <a:tailEnd type="none" w="med" len="med"/>
              </a:ln>
            </p:spPr>
          </p:cxnSp>
        </p:grpSp>
      </p:grpSp>
      <p:grpSp>
        <p:nvGrpSpPr>
          <p:cNvPr id="1341" name="Google Shape;1341;p31"/>
          <p:cNvGrpSpPr/>
          <p:nvPr/>
        </p:nvGrpSpPr>
        <p:grpSpPr>
          <a:xfrm>
            <a:off x="2046994" y="3189228"/>
            <a:ext cx="2171270" cy="2904068"/>
            <a:chOff x="2046993" y="2331977"/>
            <a:chExt cx="1883813" cy="2557505"/>
          </a:xfrm>
        </p:grpSpPr>
        <p:sp>
          <p:nvSpPr>
            <p:cNvPr id="1342" name="Google Shape;1342;p31"/>
            <p:cNvSpPr txBox="1"/>
            <p:nvPr/>
          </p:nvSpPr>
          <p:spPr>
            <a:xfrm>
              <a:off x="2338407" y="3880251"/>
              <a:ext cx="1592400" cy="377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Fira Sans Extra Condensed Medium"/>
                  <a:ea typeface="Fira Sans Extra Condensed Medium"/>
                  <a:cs typeface="Fira Sans Extra Condensed Medium"/>
                  <a:sym typeface="Fira Sans Extra Condensed Medium"/>
                </a:rPr>
                <a:t>2</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343" name="Google Shape;1343;p31"/>
            <p:cNvSpPr txBox="1"/>
            <p:nvPr/>
          </p:nvSpPr>
          <p:spPr>
            <a:xfrm>
              <a:off x="2338407" y="4191082"/>
              <a:ext cx="1592400" cy="698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Roboto"/>
                  <a:ea typeface="Roboto"/>
                  <a:cs typeface="Roboto"/>
                  <a:sym typeface="Roboto"/>
                </a:rPr>
                <a:t>T.C. Kimlik kartı</a:t>
              </a:r>
            </a:p>
            <a:p>
              <a:r>
                <a:rPr lang="tr-TR" dirty="0">
                  <a:solidFill>
                    <a:schemeClr val="dk1"/>
                  </a:solidFill>
                  <a:latin typeface="Roboto"/>
                  <a:ea typeface="Roboto"/>
                  <a:cs typeface="Roboto"/>
                  <a:sym typeface="Roboto"/>
                </a:rPr>
                <a:t>(yeni kimlik)</a:t>
              </a:r>
              <a:endParaRPr dirty="0">
                <a:solidFill>
                  <a:schemeClr val="dk1"/>
                </a:solidFill>
                <a:latin typeface="Roboto"/>
                <a:ea typeface="Roboto"/>
                <a:cs typeface="Roboto"/>
                <a:sym typeface="Roboto"/>
              </a:endParaRPr>
            </a:p>
          </p:txBody>
        </p:sp>
        <p:grpSp>
          <p:nvGrpSpPr>
            <p:cNvPr id="1344" name="Google Shape;1344;p31"/>
            <p:cNvGrpSpPr/>
            <p:nvPr/>
          </p:nvGrpSpPr>
          <p:grpSpPr>
            <a:xfrm>
              <a:off x="2046993" y="2331977"/>
              <a:ext cx="271200" cy="1871786"/>
              <a:chOff x="2046993" y="2332777"/>
              <a:chExt cx="271200" cy="1871786"/>
            </a:xfrm>
          </p:grpSpPr>
          <p:sp>
            <p:nvSpPr>
              <p:cNvPr id="1345" name="Google Shape;1345;p31"/>
              <p:cNvSpPr/>
              <p:nvPr/>
            </p:nvSpPr>
            <p:spPr>
              <a:xfrm>
                <a:off x="2046993" y="3933363"/>
                <a:ext cx="271200" cy="271200"/>
              </a:xfrm>
              <a:prstGeom prst="ellipse">
                <a:avLst/>
              </a:pr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325" name="Google Shape;1325;p31"/>
              <p:cNvSpPr/>
              <p:nvPr/>
            </p:nvSpPr>
            <p:spPr>
              <a:xfrm>
                <a:off x="2046993" y="2332777"/>
                <a:ext cx="271200" cy="271200"/>
              </a:xfrm>
              <a:prstGeom prst="ellipse">
                <a:avLst/>
              </a:pr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cxnSp>
            <p:nvCxnSpPr>
              <p:cNvPr id="1346" name="Google Shape;1346;p31"/>
              <p:cNvCxnSpPr>
                <a:stCxn id="1325" idx="4"/>
              </p:cNvCxnSpPr>
              <p:nvPr/>
            </p:nvCxnSpPr>
            <p:spPr>
              <a:xfrm>
                <a:off x="2182593" y="2603977"/>
                <a:ext cx="0" cy="1327800"/>
              </a:xfrm>
              <a:prstGeom prst="straightConnector1">
                <a:avLst/>
              </a:prstGeom>
              <a:noFill/>
              <a:ln w="19050" cap="flat" cmpd="sng">
                <a:solidFill>
                  <a:schemeClr val="dk1"/>
                </a:solidFill>
                <a:prstDash val="dash"/>
                <a:round/>
                <a:headEnd type="none" w="med" len="med"/>
                <a:tailEnd type="none" w="med" len="med"/>
              </a:ln>
            </p:spPr>
          </p:cxnSp>
        </p:grpSp>
      </p:grpSp>
      <p:grpSp>
        <p:nvGrpSpPr>
          <p:cNvPr id="1347" name="Google Shape;1347;p31"/>
          <p:cNvGrpSpPr/>
          <p:nvPr/>
        </p:nvGrpSpPr>
        <p:grpSpPr>
          <a:xfrm>
            <a:off x="5214962" y="3189228"/>
            <a:ext cx="3331223" cy="3048084"/>
            <a:chOff x="5214963" y="2331977"/>
            <a:chExt cx="2885428" cy="2557505"/>
          </a:xfrm>
        </p:grpSpPr>
        <p:sp>
          <p:nvSpPr>
            <p:cNvPr id="1348" name="Google Shape;1348;p31"/>
            <p:cNvSpPr txBox="1"/>
            <p:nvPr/>
          </p:nvSpPr>
          <p:spPr>
            <a:xfrm>
              <a:off x="5509075" y="3880251"/>
              <a:ext cx="1592400" cy="377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Fira Sans Extra Condensed Medium"/>
                  <a:ea typeface="Fira Sans Extra Condensed Medium"/>
                  <a:cs typeface="Fira Sans Extra Condensed Medium"/>
                  <a:sym typeface="Fira Sans Extra Condensed Medium"/>
                </a:rPr>
                <a:t>4</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349" name="Google Shape;1349;p31"/>
            <p:cNvSpPr txBox="1"/>
            <p:nvPr/>
          </p:nvSpPr>
          <p:spPr>
            <a:xfrm>
              <a:off x="5509074" y="4191082"/>
              <a:ext cx="2591317" cy="698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Roboto"/>
                  <a:ea typeface="Roboto"/>
                  <a:cs typeface="Roboto"/>
                  <a:sym typeface="Roboto"/>
                </a:rPr>
                <a:t>Göç İdaresi Genel Müdürlüğü tarafından verilen resimli, mühürlü kimlik belgesi</a:t>
              </a:r>
              <a:endParaRPr dirty="0">
                <a:solidFill>
                  <a:schemeClr val="dk1"/>
                </a:solidFill>
                <a:latin typeface="Roboto"/>
                <a:ea typeface="Roboto"/>
                <a:cs typeface="Roboto"/>
                <a:sym typeface="Roboto"/>
              </a:endParaRPr>
            </a:p>
          </p:txBody>
        </p:sp>
        <p:grpSp>
          <p:nvGrpSpPr>
            <p:cNvPr id="1350" name="Google Shape;1350;p31"/>
            <p:cNvGrpSpPr/>
            <p:nvPr/>
          </p:nvGrpSpPr>
          <p:grpSpPr>
            <a:xfrm>
              <a:off x="5214963" y="2331977"/>
              <a:ext cx="271200" cy="1872586"/>
              <a:chOff x="5214963" y="2331977"/>
              <a:chExt cx="271200" cy="1872586"/>
            </a:xfrm>
          </p:grpSpPr>
          <p:sp>
            <p:nvSpPr>
              <p:cNvPr id="1351" name="Google Shape;1351;p31"/>
              <p:cNvSpPr/>
              <p:nvPr/>
            </p:nvSpPr>
            <p:spPr>
              <a:xfrm>
                <a:off x="5214963" y="3933363"/>
                <a:ext cx="271200" cy="271200"/>
              </a:xfrm>
              <a:prstGeom prst="ellipse">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329" name="Google Shape;1329;p31"/>
              <p:cNvSpPr/>
              <p:nvPr/>
            </p:nvSpPr>
            <p:spPr>
              <a:xfrm>
                <a:off x="5214963" y="2331977"/>
                <a:ext cx="271200" cy="271200"/>
              </a:xfrm>
              <a:prstGeom prst="ellipse">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cxnSp>
            <p:nvCxnSpPr>
              <p:cNvPr id="1352" name="Google Shape;1352;p31"/>
              <p:cNvCxnSpPr>
                <a:stCxn id="1329" idx="4"/>
              </p:cNvCxnSpPr>
              <p:nvPr/>
            </p:nvCxnSpPr>
            <p:spPr>
              <a:xfrm>
                <a:off x="5350563" y="2603177"/>
                <a:ext cx="0" cy="1327800"/>
              </a:xfrm>
              <a:prstGeom prst="straightConnector1">
                <a:avLst/>
              </a:prstGeom>
              <a:noFill/>
              <a:ln w="19050" cap="flat" cmpd="sng">
                <a:solidFill>
                  <a:schemeClr val="dk1"/>
                </a:solidFill>
                <a:prstDash val="dash"/>
                <a:round/>
                <a:headEnd type="none" w="med" len="med"/>
                <a:tailEnd type="none" w="med" len="med"/>
              </a:ln>
            </p:spPr>
          </p:cxnSp>
        </p:grpSp>
      </p:grpSp>
      <p:grpSp>
        <p:nvGrpSpPr>
          <p:cNvPr id="1353" name="Google Shape;1353;p31"/>
          <p:cNvGrpSpPr/>
          <p:nvPr/>
        </p:nvGrpSpPr>
        <p:grpSpPr>
          <a:xfrm>
            <a:off x="3640417" y="1760209"/>
            <a:ext cx="2736261" cy="2365755"/>
            <a:chOff x="3640416" y="1344614"/>
            <a:chExt cx="2443751" cy="1924099"/>
          </a:xfrm>
        </p:grpSpPr>
        <p:sp>
          <p:nvSpPr>
            <p:cNvPr id="1354" name="Google Shape;1354;p31"/>
            <p:cNvSpPr txBox="1"/>
            <p:nvPr/>
          </p:nvSpPr>
          <p:spPr>
            <a:xfrm>
              <a:off x="3934529" y="1344614"/>
              <a:ext cx="1592400" cy="377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Fira Sans Extra Condensed Medium"/>
                  <a:ea typeface="Fira Sans Extra Condensed Medium"/>
                  <a:cs typeface="Fira Sans Extra Condensed Medium"/>
                  <a:sym typeface="Fira Sans Extra Condensed Medium"/>
                </a:rPr>
                <a:t>3</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355" name="Google Shape;1355;p31"/>
            <p:cNvSpPr txBox="1"/>
            <p:nvPr/>
          </p:nvSpPr>
          <p:spPr>
            <a:xfrm>
              <a:off x="3934528" y="1655446"/>
              <a:ext cx="2149639" cy="698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Roboto"/>
                  <a:ea typeface="Roboto"/>
                  <a:cs typeface="Roboto"/>
                  <a:sym typeface="Roboto"/>
                </a:rPr>
                <a:t>Geçerlilik süresi devam eden pasaport</a:t>
              </a:r>
            </a:p>
          </p:txBody>
        </p:sp>
        <p:grpSp>
          <p:nvGrpSpPr>
            <p:cNvPr id="1356" name="Google Shape;1356;p31"/>
            <p:cNvGrpSpPr/>
            <p:nvPr/>
          </p:nvGrpSpPr>
          <p:grpSpPr>
            <a:xfrm>
              <a:off x="3640416" y="1396927"/>
              <a:ext cx="271206" cy="1871786"/>
              <a:chOff x="3640416" y="1396927"/>
              <a:chExt cx="271206" cy="1871786"/>
            </a:xfrm>
          </p:grpSpPr>
          <p:sp>
            <p:nvSpPr>
              <p:cNvPr id="1357" name="Google Shape;1357;p31"/>
              <p:cNvSpPr/>
              <p:nvPr/>
            </p:nvSpPr>
            <p:spPr>
              <a:xfrm>
                <a:off x="3640416" y="1396927"/>
                <a:ext cx="271200" cy="2712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cxnSp>
            <p:nvCxnSpPr>
              <p:cNvPr id="1358" name="Google Shape;1358;p31"/>
              <p:cNvCxnSpPr>
                <a:stCxn id="1357" idx="4"/>
              </p:cNvCxnSpPr>
              <p:nvPr/>
            </p:nvCxnSpPr>
            <p:spPr>
              <a:xfrm>
                <a:off x="3776016" y="1668127"/>
                <a:ext cx="0" cy="1327800"/>
              </a:xfrm>
              <a:prstGeom prst="straightConnector1">
                <a:avLst/>
              </a:prstGeom>
              <a:noFill/>
              <a:ln w="19050" cap="flat" cmpd="sng">
                <a:solidFill>
                  <a:schemeClr val="dk1"/>
                </a:solidFill>
                <a:prstDash val="dash"/>
                <a:round/>
                <a:headEnd type="none" w="med" len="med"/>
                <a:tailEnd type="none" w="med" len="med"/>
              </a:ln>
            </p:spPr>
          </p:cxnSp>
          <p:sp>
            <p:nvSpPr>
              <p:cNvPr id="1327" name="Google Shape;1327;p31"/>
              <p:cNvSpPr/>
              <p:nvPr/>
            </p:nvSpPr>
            <p:spPr>
              <a:xfrm>
                <a:off x="3640423" y="2997513"/>
                <a:ext cx="271200" cy="2712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grpSp>
        <p:nvGrpSpPr>
          <p:cNvPr id="1359" name="Google Shape;1359;p31"/>
          <p:cNvGrpSpPr/>
          <p:nvPr/>
        </p:nvGrpSpPr>
        <p:grpSpPr>
          <a:xfrm>
            <a:off x="6821871" y="1556793"/>
            <a:ext cx="2502652" cy="2569172"/>
            <a:chOff x="6821870" y="1258246"/>
            <a:chExt cx="2286633" cy="2010467"/>
          </a:xfrm>
        </p:grpSpPr>
        <p:sp>
          <p:nvSpPr>
            <p:cNvPr id="1360" name="Google Shape;1360;p31"/>
            <p:cNvSpPr txBox="1"/>
            <p:nvPr/>
          </p:nvSpPr>
          <p:spPr>
            <a:xfrm>
              <a:off x="7115983" y="1258246"/>
              <a:ext cx="1592400" cy="377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Fira Sans Extra Condensed Medium"/>
                  <a:ea typeface="Fira Sans Extra Condensed Medium"/>
                  <a:cs typeface="Fira Sans Extra Condensed Medium"/>
                  <a:sym typeface="Fira Sans Extra Condensed Medium"/>
                </a:rPr>
                <a:t>5</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361" name="Google Shape;1361;p31"/>
            <p:cNvSpPr txBox="1"/>
            <p:nvPr/>
          </p:nvSpPr>
          <p:spPr>
            <a:xfrm>
              <a:off x="7115982" y="1563638"/>
              <a:ext cx="1992521" cy="698400"/>
            </a:xfrm>
            <a:prstGeom prst="rect">
              <a:avLst/>
            </a:prstGeom>
            <a:noFill/>
            <a:ln>
              <a:noFill/>
            </a:ln>
          </p:spPr>
          <p:txBody>
            <a:bodyPr spcFirstLastPara="1" wrap="square" lIns="91425" tIns="91425" rIns="91425" bIns="91425" anchor="ctr" anchorCtr="0">
              <a:noAutofit/>
            </a:bodyPr>
            <a:lstStyle/>
            <a:p>
              <a:r>
                <a:rPr lang="tr-TR" dirty="0">
                  <a:solidFill>
                    <a:schemeClr val="dk1"/>
                  </a:solidFill>
                  <a:latin typeface="Roboto"/>
                  <a:ea typeface="Roboto"/>
                  <a:cs typeface="Roboto"/>
                  <a:sym typeface="Roboto"/>
                </a:rPr>
                <a:t>Nüfus Müdürlükleri tarafından verilen geçici kimlik belgesi</a:t>
              </a:r>
              <a:endParaRPr dirty="0">
                <a:solidFill>
                  <a:schemeClr val="dk1"/>
                </a:solidFill>
                <a:latin typeface="Roboto"/>
                <a:ea typeface="Roboto"/>
                <a:cs typeface="Roboto"/>
                <a:sym typeface="Roboto"/>
              </a:endParaRPr>
            </a:p>
          </p:txBody>
        </p:sp>
        <p:grpSp>
          <p:nvGrpSpPr>
            <p:cNvPr id="1362" name="Google Shape;1362;p31"/>
            <p:cNvGrpSpPr/>
            <p:nvPr/>
          </p:nvGrpSpPr>
          <p:grpSpPr>
            <a:xfrm>
              <a:off x="6821870" y="1396927"/>
              <a:ext cx="271206" cy="1871786"/>
              <a:chOff x="6821870" y="1396927"/>
              <a:chExt cx="271206" cy="1871786"/>
            </a:xfrm>
          </p:grpSpPr>
          <p:sp>
            <p:nvSpPr>
              <p:cNvPr id="1363" name="Google Shape;1363;p31"/>
              <p:cNvSpPr/>
              <p:nvPr/>
            </p:nvSpPr>
            <p:spPr>
              <a:xfrm>
                <a:off x="6821870" y="1396927"/>
                <a:ext cx="271200" cy="2712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cxnSp>
            <p:nvCxnSpPr>
              <p:cNvPr id="1364" name="Google Shape;1364;p31"/>
              <p:cNvCxnSpPr>
                <a:stCxn id="1363" idx="4"/>
              </p:cNvCxnSpPr>
              <p:nvPr/>
            </p:nvCxnSpPr>
            <p:spPr>
              <a:xfrm>
                <a:off x="6957470" y="1668127"/>
                <a:ext cx="0" cy="1327800"/>
              </a:xfrm>
              <a:prstGeom prst="straightConnector1">
                <a:avLst/>
              </a:prstGeom>
              <a:noFill/>
              <a:ln w="19050" cap="flat" cmpd="sng">
                <a:solidFill>
                  <a:schemeClr val="dk1"/>
                </a:solidFill>
                <a:prstDash val="dash"/>
                <a:round/>
                <a:headEnd type="none" w="med" len="med"/>
                <a:tailEnd type="none" w="med" len="med"/>
              </a:ln>
            </p:spPr>
          </p:cxnSp>
          <p:sp>
            <p:nvSpPr>
              <p:cNvPr id="1331" name="Google Shape;1331;p31"/>
              <p:cNvSpPr/>
              <p:nvPr/>
            </p:nvSpPr>
            <p:spPr>
              <a:xfrm>
                <a:off x="6821876" y="2997513"/>
                <a:ext cx="271200" cy="2712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21"/>
          <p:cNvSpPr txBox="1">
            <a:spLocks noGrp="1"/>
          </p:cNvSpPr>
          <p:nvPr>
            <p:ph type="title"/>
          </p:nvPr>
        </p:nvSpPr>
        <p:spPr>
          <a:xfrm>
            <a:off x="440270" y="332656"/>
            <a:ext cx="8229600" cy="572700"/>
          </a:xfrm>
          <a:prstGeom prst="rect">
            <a:avLst/>
          </a:prstGeom>
        </p:spPr>
        <p:txBody>
          <a:bodyPr spcFirstLastPara="1" vert="horz" wrap="square" lIns="91425" tIns="91425" rIns="91425" bIns="91425" rtlCol="0" anchor="t" anchorCtr="0">
            <a:noAutofit/>
          </a:bodyPr>
          <a:lstStyle/>
          <a:p>
            <a:pPr>
              <a:spcBef>
                <a:spcPts val="0"/>
              </a:spcBef>
              <a:buClr>
                <a:schemeClr val="dk1"/>
              </a:buClr>
              <a:buSzPts val="1100"/>
            </a:pPr>
            <a:r>
              <a:rPr lang="tr-TR" sz="3200" dirty="0"/>
              <a:t>SINAVA GİRİŞ VE ÇIKIŞLAR</a:t>
            </a:r>
            <a:endParaRPr sz="3200" dirty="0"/>
          </a:p>
        </p:txBody>
      </p:sp>
      <p:grpSp>
        <p:nvGrpSpPr>
          <p:cNvPr id="602" name="Google Shape;602;p21"/>
          <p:cNvGrpSpPr/>
          <p:nvPr/>
        </p:nvGrpSpPr>
        <p:grpSpPr>
          <a:xfrm>
            <a:off x="440270" y="1700808"/>
            <a:ext cx="2619562" cy="4608512"/>
            <a:chOff x="330143" y="1217325"/>
            <a:chExt cx="2160240" cy="3548550"/>
          </a:xfrm>
        </p:grpSpPr>
        <p:sp>
          <p:nvSpPr>
            <p:cNvPr id="604" name="Google Shape;604;p21"/>
            <p:cNvSpPr txBox="1"/>
            <p:nvPr/>
          </p:nvSpPr>
          <p:spPr>
            <a:xfrm>
              <a:off x="330143" y="2643758"/>
              <a:ext cx="2160240" cy="1237599"/>
            </a:xfrm>
            <a:prstGeom prst="rect">
              <a:avLst/>
            </a:prstGeom>
            <a:noFill/>
            <a:ln>
              <a:noFill/>
            </a:ln>
          </p:spPr>
          <p:txBody>
            <a:bodyPr spcFirstLastPara="1" wrap="square" lIns="91425" tIns="91425" rIns="91425" bIns="91425" anchor="ctr" anchorCtr="0">
              <a:noAutofit/>
            </a:bodyPr>
            <a:lstStyle/>
            <a:p>
              <a:pPr algn="ctr"/>
              <a:r>
                <a:rPr lang="tr-TR" dirty="0">
                  <a:solidFill>
                    <a:schemeClr val="dk1"/>
                  </a:solidFill>
                  <a:latin typeface="Roboto"/>
                  <a:ea typeface="Roboto"/>
                  <a:cs typeface="Roboto"/>
                  <a:sym typeface="Roboto"/>
                </a:rPr>
                <a:t>Kimlik kontrolleri ve salonlara yerleştirmenin zamanında yapılabilmesi için </a:t>
              </a:r>
              <a:r>
                <a:rPr lang="tr-TR" b="1" u="sng" dirty="0">
                  <a:solidFill>
                    <a:schemeClr val="dk1"/>
                  </a:solidFill>
                  <a:latin typeface="Roboto"/>
                  <a:ea typeface="Roboto"/>
                  <a:cs typeface="Roboto"/>
                  <a:sym typeface="Roboto"/>
                </a:rPr>
                <a:t>en geç 09:00’da okulda olmalısın.</a:t>
              </a:r>
              <a:endParaRPr b="1" u="sng" dirty="0">
                <a:solidFill>
                  <a:schemeClr val="dk1"/>
                </a:solidFill>
                <a:latin typeface="Roboto"/>
                <a:ea typeface="Roboto"/>
                <a:cs typeface="Roboto"/>
                <a:sym typeface="Roboto"/>
              </a:endParaRPr>
            </a:p>
          </p:txBody>
        </p:sp>
        <p:sp>
          <p:nvSpPr>
            <p:cNvPr id="605" name="Google Shape;605;p21"/>
            <p:cNvSpPr/>
            <p:nvPr/>
          </p:nvSpPr>
          <p:spPr>
            <a:xfrm rot="10800000">
              <a:off x="1327917" y="2023236"/>
              <a:ext cx="123432" cy="436774"/>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06" name="Google Shape;606;p21"/>
            <p:cNvSpPr/>
            <p:nvPr/>
          </p:nvSpPr>
          <p:spPr>
            <a:xfrm>
              <a:off x="477633" y="1217325"/>
              <a:ext cx="1824000" cy="524700"/>
            </a:xfrm>
            <a:prstGeom prst="chevron">
              <a:avLst>
                <a:gd name="adj" fmla="val 36067"/>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r>
                <a:rPr lang="tr-TR" dirty="0">
                  <a:solidFill>
                    <a:srgbClr val="FFFFFF"/>
                  </a:solidFill>
                  <a:latin typeface="Fira Sans Extra Condensed SemiBold"/>
                  <a:ea typeface="Fira Sans Extra Condensed SemiBold"/>
                  <a:cs typeface="Fira Sans Extra Condensed SemiBold"/>
                  <a:sym typeface="Fira Sans Extra Condensed SemiBold"/>
                </a:rPr>
                <a:t>GİRİŞ</a:t>
              </a:r>
              <a:endParaRPr dirty="0">
                <a:solidFill>
                  <a:srgbClr val="FFFFFF"/>
                </a:solidFill>
                <a:latin typeface="Fira Sans Extra Condensed SemiBold"/>
                <a:ea typeface="Fira Sans Extra Condensed SemiBold"/>
                <a:cs typeface="Fira Sans Extra Condensed SemiBold"/>
                <a:sym typeface="Fira Sans Extra Condensed SemiBold"/>
              </a:endParaRPr>
            </a:p>
          </p:txBody>
        </p:sp>
        <p:sp>
          <p:nvSpPr>
            <p:cNvPr id="607" name="Google Shape;607;p21"/>
            <p:cNvSpPr/>
            <p:nvPr/>
          </p:nvSpPr>
          <p:spPr>
            <a:xfrm>
              <a:off x="1030983" y="4043775"/>
              <a:ext cx="717300" cy="7221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endParaRPr>
                <a:solidFill>
                  <a:srgbClr val="FFFFFF"/>
                </a:solidFill>
                <a:latin typeface="Fira Sans Extra Condensed SemiBold"/>
                <a:ea typeface="Fira Sans Extra Condensed SemiBold"/>
                <a:cs typeface="Fira Sans Extra Condensed SemiBold"/>
                <a:sym typeface="Fira Sans Extra Condensed SemiBold"/>
              </a:endParaRPr>
            </a:p>
          </p:txBody>
        </p:sp>
        <p:grpSp>
          <p:nvGrpSpPr>
            <p:cNvPr id="608" name="Google Shape;608;p21"/>
            <p:cNvGrpSpPr/>
            <p:nvPr/>
          </p:nvGrpSpPr>
          <p:grpSpPr>
            <a:xfrm>
              <a:off x="1219523" y="4234741"/>
              <a:ext cx="340221" cy="340168"/>
              <a:chOff x="3270475" y="1427025"/>
              <a:chExt cx="483200" cy="483125"/>
            </a:xfrm>
          </p:grpSpPr>
          <p:sp>
            <p:nvSpPr>
              <p:cNvPr id="609" name="Google Shape;609;p21"/>
              <p:cNvSpPr/>
              <p:nvPr/>
            </p:nvSpPr>
            <p:spPr>
              <a:xfrm>
                <a:off x="3270475" y="1427025"/>
                <a:ext cx="483200" cy="483125"/>
              </a:xfrm>
              <a:custGeom>
                <a:avLst/>
                <a:gdLst/>
                <a:ahLst/>
                <a:cxnLst/>
                <a:rect l="l" t="t" r="r" b="b"/>
                <a:pathLst>
                  <a:path w="19328" h="19325" extrusionOk="0">
                    <a:moveTo>
                      <a:pt x="9630" y="1133"/>
                    </a:moveTo>
                    <a:cubicBezTo>
                      <a:pt x="14352" y="1133"/>
                      <a:pt x="18196" y="4943"/>
                      <a:pt x="18196" y="9626"/>
                    </a:cubicBezTo>
                    <a:cubicBezTo>
                      <a:pt x="18196" y="14349"/>
                      <a:pt x="14352" y="18193"/>
                      <a:pt x="9630" y="18193"/>
                    </a:cubicBezTo>
                    <a:cubicBezTo>
                      <a:pt x="4946" y="18193"/>
                      <a:pt x="1136" y="14349"/>
                      <a:pt x="1136" y="9626"/>
                    </a:cubicBezTo>
                    <a:cubicBezTo>
                      <a:pt x="1136" y="4943"/>
                      <a:pt x="4946" y="1133"/>
                      <a:pt x="9630" y="1133"/>
                    </a:cubicBezTo>
                    <a:close/>
                    <a:moveTo>
                      <a:pt x="9641" y="0"/>
                    </a:moveTo>
                    <a:cubicBezTo>
                      <a:pt x="9637" y="0"/>
                      <a:pt x="9633" y="0"/>
                      <a:pt x="9630" y="0"/>
                    </a:cubicBezTo>
                    <a:cubicBezTo>
                      <a:pt x="4312" y="0"/>
                      <a:pt x="4" y="4309"/>
                      <a:pt x="4" y="9626"/>
                    </a:cubicBezTo>
                    <a:cubicBezTo>
                      <a:pt x="1" y="12187"/>
                      <a:pt x="1012" y="14648"/>
                      <a:pt x="2821" y="16465"/>
                    </a:cubicBezTo>
                    <a:cubicBezTo>
                      <a:pt x="4644" y="18310"/>
                      <a:pt x="7063" y="19325"/>
                      <a:pt x="9630" y="19325"/>
                    </a:cubicBezTo>
                    <a:cubicBezTo>
                      <a:pt x="10922" y="19325"/>
                      <a:pt x="12199" y="19065"/>
                      <a:pt x="13389" y="18555"/>
                    </a:cubicBezTo>
                    <a:cubicBezTo>
                      <a:pt x="15711" y="17558"/>
                      <a:pt x="17562" y="15708"/>
                      <a:pt x="18558" y="13386"/>
                    </a:cubicBezTo>
                    <a:cubicBezTo>
                      <a:pt x="19068" y="12196"/>
                      <a:pt x="19328" y="10919"/>
                      <a:pt x="19328" y="9626"/>
                    </a:cubicBezTo>
                    <a:cubicBezTo>
                      <a:pt x="19328" y="7060"/>
                      <a:pt x="18313" y="4641"/>
                      <a:pt x="16469" y="2818"/>
                    </a:cubicBezTo>
                    <a:cubicBezTo>
                      <a:pt x="14654" y="1012"/>
                      <a:pt x="12197" y="0"/>
                      <a:pt x="9641" y="0"/>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sp>
            <p:nvSpPr>
              <p:cNvPr id="610" name="Google Shape;610;p21"/>
              <p:cNvSpPr/>
              <p:nvPr/>
            </p:nvSpPr>
            <p:spPr>
              <a:xfrm>
                <a:off x="3497550" y="1596875"/>
                <a:ext cx="87650" cy="141525"/>
              </a:xfrm>
              <a:custGeom>
                <a:avLst/>
                <a:gdLst/>
                <a:ahLst/>
                <a:cxnLst/>
                <a:rect l="l" t="t" r="r" b="b"/>
                <a:pathLst>
                  <a:path w="3506" h="5661" extrusionOk="0">
                    <a:moveTo>
                      <a:pt x="2885" y="1"/>
                    </a:moveTo>
                    <a:cubicBezTo>
                      <a:pt x="2740" y="1"/>
                      <a:pt x="2595" y="56"/>
                      <a:pt x="2485" y="166"/>
                    </a:cubicBezTo>
                    <a:lnTo>
                      <a:pt x="220" y="2431"/>
                    </a:lnTo>
                    <a:cubicBezTo>
                      <a:pt x="0" y="2651"/>
                      <a:pt x="0" y="3011"/>
                      <a:pt x="220" y="3231"/>
                    </a:cubicBezTo>
                    <a:lnTo>
                      <a:pt x="2485" y="5496"/>
                    </a:lnTo>
                    <a:cubicBezTo>
                      <a:pt x="2595" y="5606"/>
                      <a:pt x="2740" y="5661"/>
                      <a:pt x="2885" y="5661"/>
                    </a:cubicBezTo>
                    <a:cubicBezTo>
                      <a:pt x="3030" y="5661"/>
                      <a:pt x="3175" y="5606"/>
                      <a:pt x="3285" y="5496"/>
                    </a:cubicBezTo>
                    <a:cubicBezTo>
                      <a:pt x="3506" y="5275"/>
                      <a:pt x="3506" y="4916"/>
                      <a:pt x="3285" y="4695"/>
                    </a:cubicBezTo>
                    <a:lnTo>
                      <a:pt x="1422" y="2832"/>
                    </a:lnTo>
                    <a:lnTo>
                      <a:pt x="3285" y="966"/>
                    </a:lnTo>
                    <a:cubicBezTo>
                      <a:pt x="3506" y="746"/>
                      <a:pt x="3506" y="387"/>
                      <a:pt x="3285" y="166"/>
                    </a:cubicBezTo>
                    <a:cubicBezTo>
                      <a:pt x="3175" y="56"/>
                      <a:pt x="3030" y="1"/>
                      <a:pt x="2885" y="1"/>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sp>
            <p:nvSpPr>
              <p:cNvPr id="611" name="Google Shape;611;p21"/>
              <p:cNvSpPr/>
              <p:nvPr/>
            </p:nvSpPr>
            <p:spPr>
              <a:xfrm>
                <a:off x="3327100" y="1483625"/>
                <a:ext cx="369975" cy="369925"/>
              </a:xfrm>
              <a:custGeom>
                <a:avLst/>
                <a:gdLst/>
                <a:ahLst/>
                <a:cxnLst/>
                <a:rect l="l" t="t" r="r" b="b"/>
                <a:pathLst>
                  <a:path w="14799" h="14797" extrusionOk="0">
                    <a:moveTo>
                      <a:pt x="7929" y="1157"/>
                    </a:moveTo>
                    <a:cubicBezTo>
                      <a:pt x="9206" y="1272"/>
                      <a:pt x="10420" y="1770"/>
                      <a:pt x="11411" y="2589"/>
                    </a:cubicBezTo>
                    <a:lnTo>
                      <a:pt x="11042" y="2957"/>
                    </a:lnTo>
                    <a:cubicBezTo>
                      <a:pt x="10828" y="3180"/>
                      <a:pt x="10831" y="3534"/>
                      <a:pt x="11048" y="3751"/>
                    </a:cubicBezTo>
                    <a:cubicBezTo>
                      <a:pt x="11158" y="3861"/>
                      <a:pt x="11303" y="3916"/>
                      <a:pt x="11448" y="3916"/>
                    </a:cubicBezTo>
                    <a:cubicBezTo>
                      <a:pt x="11590" y="3916"/>
                      <a:pt x="11732" y="3863"/>
                      <a:pt x="11842" y="3757"/>
                    </a:cubicBezTo>
                    <a:lnTo>
                      <a:pt x="12214" y="3389"/>
                    </a:lnTo>
                    <a:cubicBezTo>
                      <a:pt x="13026" y="4349"/>
                      <a:pt x="13524" y="5539"/>
                      <a:pt x="13639" y="6795"/>
                    </a:cubicBezTo>
                    <a:lnTo>
                      <a:pt x="13101" y="6795"/>
                    </a:lnTo>
                    <a:cubicBezTo>
                      <a:pt x="12787" y="6795"/>
                      <a:pt x="12534" y="7048"/>
                      <a:pt x="12534" y="7362"/>
                    </a:cubicBezTo>
                    <a:cubicBezTo>
                      <a:pt x="12534" y="7673"/>
                      <a:pt x="12787" y="7927"/>
                      <a:pt x="13101" y="7927"/>
                    </a:cubicBezTo>
                    <a:lnTo>
                      <a:pt x="13639" y="7927"/>
                    </a:lnTo>
                    <a:cubicBezTo>
                      <a:pt x="13515" y="9198"/>
                      <a:pt x="13005" y="10400"/>
                      <a:pt x="12178" y="11375"/>
                    </a:cubicBezTo>
                    <a:lnTo>
                      <a:pt x="11842" y="11040"/>
                    </a:lnTo>
                    <a:cubicBezTo>
                      <a:pt x="11732" y="10934"/>
                      <a:pt x="11590" y="10881"/>
                      <a:pt x="11448" y="10881"/>
                    </a:cubicBezTo>
                    <a:cubicBezTo>
                      <a:pt x="11303" y="10881"/>
                      <a:pt x="11158" y="10936"/>
                      <a:pt x="11048" y="11046"/>
                    </a:cubicBezTo>
                    <a:cubicBezTo>
                      <a:pt x="10831" y="11264"/>
                      <a:pt x="10828" y="11617"/>
                      <a:pt x="11042" y="11840"/>
                    </a:cubicBezTo>
                    <a:lnTo>
                      <a:pt x="11377" y="12175"/>
                    </a:lnTo>
                    <a:cubicBezTo>
                      <a:pt x="10402" y="13003"/>
                      <a:pt x="9200" y="13513"/>
                      <a:pt x="7929" y="13637"/>
                    </a:cubicBezTo>
                    <a:lnTo>
                      <a:pt x="7929" y="13099"/>
                    </a:lnTo>
                    <a:cubicBezTo>
                      <a:pt x="7929" y="12785"/>
                      <a:pt x="7676" y="12532"/>
                      <a:pt x="7365" y="12532"/>
                    </a:cubicBezTo>
                    <a:cubicBezTo>
                      <a:pt x="7051" y="12532"/>
                      <a:pt x="6797" y="12785"/>
                      <a:pt x="6797" y="13099"/>
                    </a:cubicBezTo>
                    <a:lnTo>
                      <a:pt x="6797" y="13637"/>
                    </a:lnTo>
                    <a:cubicBezTo>
                      <a:pt x="5541" y="13522"/>
                      <a:pt x="4351" y="13024"/>
                      <a:pt x="3391" y="12212"/>
                    </a:cubicBezTo>
                    <a:lnTo>
                      <a:pt x="3759" y="11840"/>
                    </a:lnTo>
                    <a:cubicBezTo>
                      <a:pt x="3974" y="11617"/>
                      <a:pt x="3971" y="11264"/>
                      <a:pt x="3753" y="11046"/>
                    </a:cubicBezTo>
                    <a:cubicBezTo>
                      <a:pt x="3643" y="10936"/>
                      <a:pt x="3499" y="10881"/>
                      <a:pt x="3354" y="10881"/>
                    </a:cubicBezTo>
                    <a:cubicBezTo>
                      <a:pt x="3212" y="10881"/>
                      <a:pt x="3070" y="10934"/>
                      <a:pt x="2959" y="11040"/>
                    </a:cubicBezTo>
                    <a:lnTo>
                      <a:pt x="2591" y="11408"/>
                    </a:lnTo>
                    <a:cubicBezTo>
                      <a:pt x="1773" y="10418"/>
                      <a:pt x="1274" y="9204"/>
                      <a:pt x="1160" y="7927"/>
                    </a:cubicBezTo>
                    <a:lnTo>
                      <a:pt x="1703" y="7927"/>
                    </a:lnTo>
                    <a:cubicBezTo>
                      <a:pt x="2014" y="7927"/>
                      <a:pt x="2268" y="7673"/>
                      <a:pt x="2268" y="7362"/>
                    </a:cubicBezTo>
                    <a:cubicBezTo>
                      <a:pt x="2268" y="7048"/>
                      <a:pt x="2014" y="6795"/>
                      <a:pt x="1703" y="6795"/>
                    </a:cubicBezTo>
                    <a:lnTo>
                      <a:pt x="1163" y="6795"/>
                    </a:lnTo>
                    <a:cubicBezTo>
                      <a:pt x="1274" y="5539"/>
                      <a:pt x="1770" y="4346"/>
                      <a:pt x="2579" y="3377"/>
                    </a:cubicBezTo>
                    <a:lnTo>
                      <a:pt x="2959" y="3757"/>
                    </a:lnTo>
                    <a:cubicBezTo>
                      <a:pt x="3070" y="3863"/>
                      <a:pt x="3212" y="3916"/>
                      <a:pt x="3354" y="3916"/>
                    </a:cubicBezTo>
                    <a:cubicBezTo>
                      <a:pt x="3499" y="3916"/>
                      <a:pt x="3643" y="3861"/>
                      <a:pt x="3753" y="3751"/>
                    </a:cubicBezTo>
                    <a:cubicBezTo>
                      <a:pt x="3971" y="3534"/>
                      <a:pt x="3974" y="3180"/>
                      <a:pt x="3759" y="2957"/>
                    </a:cubicBezTo>
                    <a:lnTo>
                      <a:pt x="3379" y="2577"/>
                    </a:lnTo>
                    <a:cubicBezTo>
                      <a:pt x="4348" y="1767"/>
                      <a:pt x="5541" y="1272"/>
                      <a:pt x="6797" y="1160"/>
                    </a:cubicBezTo>
                    <a:lnTo>
                      <a:pt x="6797" y="1701"/>
                    </a:lnTo>
                    <a:cubicBezTo>
                      <a:pt x="6797" y="2012"/>
                      <a:pt x="7051" y="2266"/>
                      <a:pt x="7365" y="2266"/>
                    </a:cubicBezTo>
                    <a:cubicBezTo>
                      <a:pt x="7676" y="2266"/>
                      <a:pt x="7929" y="2012"/>
                      <a:pt x="7929" y="1701"/>
                    </a:cubicBezTo>
                    <a:lnTo>
                      <a:pt x="7929" y="1157"/>
                    </a:lnTo>
                    <a:close/>
                    <a:moveTo>
                      <a:pt x="7376" y="1"/>
                    </a:moveTo>
                    <a:cubicBezTo>
                      <a:pt x="7372" y="1"/>
                      <a:pt x="7368" y="1"/>
                      <a:pt x="7365" y="1"/>
                    </a:cubicBezTo>
                    <a:cubicBezTo>
                      <a:pt x="5435" y="1"/>
                      <a:pt x="3581" y="759"/>
                      <a:pt x="2210" y="2115"/>
                    </a:cubicBezTo>
                    <a:cubicBezTo>
                      <a:pt x="2174" y="2142"/>
                      <a:pt x="2141" y="2172"/>
                      <a:pt x="2114" y="2208"/>
                    </a:cubicBezTo>
                    <a:cubicBezTo>
                      <a:pt x="761" y="3582"/>
                      <a:pt x="3" y="5433"/>
                      <a:pt x="3" y="7362"/>
                    </a:cubicBezTo>
                    <a:cubicBezTo>
                      <a:pt x="0" y="9322"/>
                      <a:pt x="776" y="11206"/>
                      <a:pt x="2159" y="12598"/>
                    </a:cubicBezTo>
                    <a:lnTo>
                      <a:pt x="2177" y="12616"/>
                    </a:lnTo>
                    <a:lnTo>
                      <a:pt x="2180" y="12619"/>
                    </a:lnTo>
                    <a:lnTo>
                      <a:pt x="2186" y="12625"/>
                    </a:lnTo>
                    <a:cubicBezTo>
                      <a:pt x="3578" y="14023"/>
                      <a:pt x="5414" y="14796"/>
                      <a:pt x="7365" y="14796"/>
                    </a:cubicBezTo>
                    <a:cubicBezTo>
                      <a:pt x="9327" y="14796"/>
                      <a:pt x="11187" y="14017"/>
                      <a:pt x="12603" y="12601"/>
                    </a:cubicBezTo>
                    <a:cubicBezTo>
                      <a:pt x="14019" y="11185"/>
                      <a:pt x="14798" y="9325"/>
                      <a:pt x="14798" y="7362"/>
                    </a:cubicBezTo>
                    <a:cubicBezTo>
                      <a:pt x="14798" y="5415"/>
                      <a:pt x="14028" y="3576"/>
                      <a:pt x="12627" y="2184"/>
                    </a:cubicBezTo>
                    <a:lnTo>
                      <a:pt x="12621" y="2178"/>
                    </a:lnTo>
                    <a:cubicBezTo>
                      <a:pt x="12621" y="2175"/>
                      <a:pt x="12618" y="2175"/>
                      <a:pt x="12618" y="2175"/>
                    </a:cubicBezTo>
                    <a:lnTo>
                      <a:pt x="12600" y="2157"/>
                    </a:lnTo>
                    <a:cubicBezTo>
                      <a:pt x="11211" y="777"/>
                      <a:pt x="9331" y="1"/>
                      <a:pt x="7376" y="1"/>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grpSp>
      </p:grpSp>
      <p:grpSp>
        <p:nvGrpSpPr>
          <p:cNvPr id="612" name="Google Shape;612;p21"/>
          <p:cNvGrpSpPr/>
          <p:nvPr/>
        </p:nvGrpSpPr>
        <p:grpSpPr>
          <a:xfrm>
            <a:off x="3284702" y="1700808"/>
            <a:ext cx="2904919" cy="4529677"/>
            <a:chOff x="2341793" y="1217325"/>
            <a:chExt cx="2376264" cy="3548550"/>
          </a:xfrm>
        </p:grpSpPr>
        <p:sp>
          <p:nvSpPr>
            <p:cNvPr id="614" name="Google Shape;614;p21"/>
            <p:cNvSpPr txBox="1"/>
            <p:nvPr/>
          </p:nvSpPr>
          <p:spPr>
            <a:xfrm>
              <a:off x="2341793" y="2643757"/>
              <a:ext cx="2376264" cy="1237599"/>
            </a:xfrm>
            <a:prstGeom prst="rect">
              <a:avLst/>
            </a:prstGeom>
            <a:noFill/>
            <a:ln>
              <a:noFill/>
            </a:ln>
          </p:spPr>
          <p:txBody>
            <a:bodyPr spcFirstLastPara="1" wrap="square" lIns="91425" tIns="91425" rIns="91425" bIns="91425" anchor="ctr" anchorCtr="0">
              <a:noAutofit/>
            </a:bodyPr>
            <a:lstStyle/>
            <a:p>
              <a:pPr algn="ctr"/>
              <a:r>
                <a:rPr lang="tr-TR" dirty="0">
                  <a:solidFill>
                    <a:schemeClr val="dk1"/>
                  </a:solidFill>
                  <a:latin typeface="Roboto"/>
                  <a:ea typeface="Roboto"/>
                  <a:cs typeface="Roboto"/>
                  <a:sym typeface="Roboto"/>
                </a:rPr>
                <a:t>Sınavın başlamasından itibaren ilk 15 </a:t>
              </a:r>
              <a:r>
                <a:rPr lang="tr-TR" dirty="0" err="1">
                  <a:solidFill>
                    <a:schemeClr val="dk1"/>
                  </a:solidFill>
                  <a:latin typeface="Roboto"/>
                  <a:ea typeface="Roboto"/>
                  <a:cs typeface="Roboto"/>
                  <a:sym typeface="Roboto"/>
                </a:rPr>
                <a:t>dk</a:t>
              </a:r>
              <a:r>
                <a:rPr lang="tr-TR" dirty="0">
                  <a:solidFill>
                    <a:schemeClr val="dk1"/>
                  </a:solidFill>
                  <a:latin typeface="Roboto"/>
                  <a:ea typeface="Roboto"/>
                  <a:cs typeface="Roboto"/>
                  <a:sym typeface="Roboto"/>
                </a:rPr>
                <a:t> içinde sınava gelen ve komisyon tarafından uygun görülen öğrenciler sınava alınır.</a:t>
              </a:r>
              <a:endParaRPr dirty="0">
                <a:solidFill>
                  <a:schemeClr val="dk1"/>
                </a:solidFill>
                <a:latin typeface="Roboto"/>
                <a:ea typeface="Roboto"/>
                <a:cs typeface="Roboto"/>
                <a:sym typeface="Roboto"/>
              </a:endParaRPr>
            </a:p>
          </p:txBody>
        </p:sp>
        <p:sp>
          <p:nvSpPr>
            <p:cNvPr id="615" name="Google Shape;615;p21"/>
            <p:cNvSpPr/>
            <p:nvPr/>
          </p:nvSpPr>
          <p:spPr>
            <a:xfrm rot="10800000">
              <a:off x="3456309" y="2023236"/>
              <a:ext cx="123432" cy="436774"/>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16" name="Google Shape;616;p21"/>
            <p:cNvSpPr/>
            <p:nvPr/>
          </p:nvSpPr>
          <p:spPr>
            <a:xfrm>
              <a:off x="2606025" y="1217325"/>
              <a:ext cx="1824000" cy="524700"/>
            </a:xfrm>
            <a:prstGeom prst="chevron">
              <a:avLst>
                <a:gd name="adj" fmla="val 36067"/>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r>
                <a:rPr lang="tr-TR" dirty="0">
                  <a:solidFill>
                    <a:srgbClr val="FFFFFF"/>
                  </a:solidFill>
                  <a:latin typeface="Fira Sans Extra Condensed SemiBold"/>
                  <a:ea typeface="Fira Sans Extra Condensed SemiBold"/>
                  <a:cs typeface="Fira Sans Extra Condensed SemiBold"/>
                  <a:sym typeface="Fira Sans Extra Condensed SemiBold"/>
                </a:rPr>
                <a:t>İLK 15 DK</a:t>
              </a:r>
              <a:endParaRPr dirty="0">
                <a:solidFill>
                  <a:srgbClr val="FFFFFF"/>
                </a:solidFill>
                <a:latin typeface="Fira Sans Extra Condensed SemiBold"/>
                <a:ea typeface="Fira Sans Extra Condensed SemiBold"/>
                <a:cs typeface="Fira Sans Extra Condensed SemiBold"/>
                <a:sym typeface="Fira Sans Extra Condensed SemiBold"/>
              </a:endParaRPr>
            </a:p>
          </p:txBody>
        </p:sp>
        <p:sp>
          <p:nvSpPr>
            <p:cNvPr id="617" name="Google Shape;617;p21"/>
            <p:cNvSpPr/>
            <p:nvPr/>
          </p:nvSpPr>
          <p:spPr>
            <a:xfrm>
              <a:off x="3159375" y="4043775"/>
              <a:ext cx="717300" cy="722100"/>
            </a:xfrm>
            <a:prstGeom prst="ellipse">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endParaRPr>
                <a:solidFill>
                  <a:srgbClr val="FFFFFF"/>
                </a:solidFill>
                <a:latin typeface="Fira Sans Extra Condensed SemiBold"/>
                <a:ea typeface="Fira Sans Extra Condensed SemiBold"/>
                <a:cs typeface="Fira Sans Extra Condensed SemiBold"/>
                <a:sym typeface="Fira Sans Extra Condensed SemiBold"/>
              </a:endParaRPr>
            </a:p>
          </p:txBody>
        </p:sp>
        <p:grpSp>
          <p:nvGrpSpPr>
            <p:cNvPr id="618" name="Google Shape;618;p21"/>
            <p:cNvGrpSpPr/>
            <p:nvPr/>
          </p:nvGrpSpPr>
          <p:grpSpPr>
            <a:xfrm>
              <a:off x="3347941" y="4234741"/>
              <a:ext cx="340168" cy="340168"/>
              <a:chOff x="2676100" y="832575"/>
              <a:chExt cx="483125" cy="483125"/>
            </a:xfrm>
          </p:grpSpPr>
          <p:sp>
            <p:nvSpPr>
              <p:cNvPr id="619" name="Google Shape;619;p21"/>
              <p:cNvSpPr/>
              <p:nvPr/>
            </p:nvSpPr>
            <p:spPr>
              <a:xfrm>
                <a:off x="2676100" y="832575"/>
                <a:ext cx="483125" cy="483125"/>
              </a:xfrm>
              <a:custGeom>
                <a:avLst/>
                <a:gdLst/>
                <a:ahLst/>
                <a:cxnLst/>
                <a:rect l="l" t="t" r="r" b="b"/>
                <a:pathLst>
                  <a:path w="19325" h="19325" extrusionOk="0">
                    <a:moveTo>
                      <a:pt x="10351" y="1132"/>
                    </a:moveTo>
                    <a:lnTo>
                      <a:pt x="10562" y="2008"/>
                    </a:lnTo>
                    <a:cubicBezTo>
                      <a:pt x="10614" y="2226"/>
                      <a:pt x="10789" y="2392"/>
                      <a:pt x="11009" y="2434"/>
                    </a:cubicBezTo>
                    <a:cubicBezTo>
                      <a:pt x="12021" y="2618"/>
                      <a:pt x="12981" y="3014"/>
                      <a:pt x="13826" y="3596"/>
                    </a:cubicBezTo>
                    <a:cubicBezTo>
                      <a:pt x="13922" y="3663"/>
                      <a:pt x="14033" y="3696"/>
                      <a:pt x="14146" y="3696"/>
                    </a:cubicBezTo>
                    <a:cubicBezTo>
                      <a:pt x="14247" y="3696"/>
                      <a:pt x="14349" y="3669"/>
                      <a:pt x="14439" y="3614"/>
                    </a:cubicBezTo>
                    <a:lnTo>
                      <a:pt x="15179" y="3171"/>
                    </a:lnTo>
                    <a:lnTo>
                      <a:pt x="16154" y="4146"/>
                    </a:lnTo>
                    <a:lnTo>
                      <a:pt x="15711" y="4889"/>
                    </a:lnTo>
                    <a:cubicBezTo>
                      <a:pt x="15596" y="5079"/>
                      <a:pt x="15602" y="5317"/>
                      <a:pt x="15729" y="5499"/>
                    </a:cubicBezTo>
                    <a:cubicBezTo>
                      <a:pt x="16311" y="6344"/>
                      <a:pt x="16707" y="7304"/>
                      <a:pt x="16891" y="8316"/>
                    </a:cubicBezTo>
                    <a:cubicBezTo>
                      <a:pt x="16933" y="8536"/>
                      <a:pt x="17100" y="8711"/>
                      <a:pt x="17317" y="8763"/>
                    </a:cubicBezTo>
                    <a:lnTo>
                      <a:pt x="18193" y="8974"/>
                    </a:lnTo>
                    <a:lnTo>
                      <a:pt x="18193" y="10351"/>
                    </a:lnTo>
                    <a:lnTo>
                      <a:pt x="17317" y="10562"/>
                    </a:lnTo>
                    <a:cubicBezTo>
                      <a:pt x="17100" y="10614"/>
                      <a:pt x="16933" y="10789"/>
                      <a:pt x="16894" y="11009"/>
                    </a:cubicBezTo>
                    <a:cubicBezTo>
                      <a:pt x="16710" y="12021"/>
                      <a:pt x="16311" y="12981"/>
                      <a:pt x="15729" y="13826"/>
                    </a:cubicBezTo>
                    <a:cubicBezTo>
                      <a:pt x="15605" y="14007"/>
                      <a:pt x="15596" y="14246"/>
                      <a:pt x="15711" y="14436"/>
                    </a:cubicBezTo>
                    <a:lnTo>
                      <a:pt x="16154" y="15179"/>
                    </a:lnTo>
                    <a:lnTo>
                      <a:pt x="15179" y="16154"/>
                    </a:lnTo>
                    <a:lnTo>
                      <a:pt x="14439" y="15710"/>
                    </a:lnTo>
                    <a:cubicBezTo>
                      <a:pt x="14349" y="15656"/>
                      <a:pt x="14247" y="15629"/>
                      <a:pt x="14146" y="15629"/>
                    </a:cubicBezTo>
                    <a:cubicBezTo>
                      <a:pt x="14033" y="15629"/>
                      <a:pt x="13922" y="15662"/>
                      <a:pt x="13826" y="15729"/>
                    </a:cubicBezTo>
                    <a:cubicBezTo>
                      <a:pt x="12981" y="16311"/>
                      <a:pt x="12021" y="16707"/>
                      <a:pt x="11009" y="16891"/>
                    </a:cubicBezTo>
                    <a:cubicBezTo>
                      <a:pt x="10789" y="16933"/>
                      <a:pt x="10614" y="17099"/>
                      <a:pt x="10562" y="17317"/>
                    </a:cubicBezTo>
                    <a:lnTo>
                      <a:pt x="10351" y="18192"/>
                    </a:lnTo>
                    <a:lnTo>
                      <a:pt x="8974" y="18192"/>
                    </a:lnTo>
                    <a:lnTo>
                      <a:pt x="8763" y="17317"/>
                    </a:lnTo>
                    <a:cubicBezTo>
                      <a:pt x="8712" y="17099"/>
                      <a:pt x="8536" y="16933"/>
                      <a:pt x="8316" y="16891"/>
                    </a:cubicBezTo>
                    <a:cubicBezTo>
                      <a:pt x="7304" y="16707"/>
                      <a:pt x="6344" y="16311"/>
                      <a:pt x="5499" y="15729"/>
                    </a:cubicBezTo>
                    <a:cubicBezTo>
                      <a:pt x="5404" y="15662"/>
                      <a:pt x="5293" y="15629"/>
                      <a:pt x="5181" y="15629"/>
                    </a:cubicBezTo>
                    <a:cubicBezTo>
                      <a:pt x="5081" y="15629"/>
                      <a:pt x="4979" y="15656"/>
                      <a:pt x="4889" y="15710"/>
                    </a:cubicBezTo>
                    <a:lnTo>
                      <a:pt x="4146" y="16154"/>
                    </a:lnTo>
                    <a:lnTo>
                      <a:pt x="3171" y="15179"/>
                    </a:lnTo>
                    <a:lnTo>
                      <a:pt x="3615" y="14436"/>
                    </a:lnTo>
                    <a:cubicBezTo>
                      <a:pt x="3729" y="14246"/>
                      <a:pt x="3723" y="14007"/>
                      <a:pt x="3597" y="13826"/>
                    </a:cubicBezTo>
                    <a:cubicBezTo>
                      <a:pt x="3014" y="12981"/>
                      <a:pt x="2618" y="12021"/>
                      <a:pt x="2434" y="11009"/>
                    </a:cubicBezTo>
                    <a:cubicBezTo>
                      <a:pt x="2392" y="10789"/>
                      <a:pt x="2226" y="10614"/>
                      <a:pt x="2011" y="10562"/>
                    </a:cubicBezTo>
                    <a:lnTo>
                      <a:pt x="1133" y="10351"/>
                    </a:lnTo>
                    <a:lnTo>
                      <a:pt x="1133" y="8974"/>
                    </a:lnTo>
                    <a:lnTo>
                      <a:pt x="2008" y="8763"/>
                    </a:lnTo>
                    <a:cubicBezTo>
                      <a:pt x="2226" y="8711"/>
                      <a:pt x="2392" y="8536"/>
                      <a:pt x="2431" y="8316"/>
                    </a:cubicBezTo>
                    <a:cubicBezTo>
                      <a:pt x="2615" y="7304"/>
                      <a:pt x="3014" y="6344"/>
                      <a:pt x="3597" y="5499"/>
                    </a:cubicBezTo>
                    <a:cubicBezTo>
                      <a:pt x="3720" y="5317"/>
                      <a:pt x="3729" y="5079"/>
                      <a:pt x="3615" y="4889"/>
                    </a:cubicBezTo>
                    <a:lnTo>
                      <a:pt x="3171" y="4146"/>
                    </a:lnTo>
                    <a:lnTo>
                      <a:pt x="4146" y="3171"/>
                    </a:lnTo>
                    <a:lnTo>
                      <a:pt x="4889" y="3614"/>
                    </a:lnTo>
                    <a:cubicBezTo>
                      <a:pt x="4979" y="3669"/>
                      <a:pt x="5081" y="3696"/>
                      <a:pt x="5181" y="3696"/>
                    </a:cubicBezTo>
                    <a:cubicBezTo>
                      <a:pt x="5293" y="3696"/>
                      <a:pt x="5404" y="3663"/>
                      <a:pt x="5499" y="3596"/>
                    </a:cubicBezTo>
                    <a:cubicBezTo>
                      <a:pt x="6344" y="3014"/>
                      <a:pt x="7304" y="2618"/>
                      <a:pt x="8316" y="2434"/>
                    </a:cubicBezTo>
                    <a:cubicBezTo>
                      <a:pt x="8536" y="2392"/>
                      <a:pt x="8712" y="2226"/>
                      <a:pt x="8763" y="2008"/>
                    </a:cubicBezTo>
                    <a:lnTo>
                      <a:pt x="8974" y="1132"/>
                    </a:lnTo>
                    <a:close/>
                    <a:moveTo>
                      <a:pt x="8530" y="0"/>
                    </a:moveTo>
                    <a:cubicBezTo>
                      <a:pt x="8268" y="0"/>
                      <a:pt x="8041" y="178"/>
                      <a:pt x="7981" y="432"/>
                    </a:cubicBezTo>
                    <a:lnTo>
                      <a:pt x="7748" y="1392"/>
                    </a:lnTo>
                    <a:cubicBezTo>
                      <a:pt x="6833" y="1604"/>
                      <a:pt x="5961" y="1963"/>
                      <a:pt x="5167" y="2461"/>
                    </a:cubicBezTo>
                    <a:lnTo>
                      <a:pt x="4348" y="1969"/>
                    </a:lnTo>
                    <a:cubicBezTo>
                      <a:pt x="4260" y="1915"/>
                      <a:pt x="4160" y="1889"/>
                      <a:pt x="4061" y="1889"/>
                    </a:cubicBezTo>
                    <a:cubicBezTo>
                      <a:pt x="3913" y="1889"/>
                      <a:pt x="3767" y="1946"/>
                      <a:pt x="3657" y="2056"/>
                    </a:cubicBezTo>
                    <a:lnTo>
                      <a:pt x="2057" y="3657"/>
                    </a:lnTo>
                    <a:cubicBezTo>
                      <a:pt x="1872" y="3841"/>
                      <a:pt x="1839" y="4125"/>
                      <a:pt x="1972" y="4348"/>
                    </a:cubicBezTo>
                    <a:lnTo>
                      <a:pt x="2461" y="5163"/>
                    </a:lnTo>
                    <a:cubicBezTo>
                      <a:pt x="1963" y="5958"/>
                      <a:pt x="1604" y="6830"/>
                      <a:pt x="1395" y="7745"/>
                    </a:cubicBezTo>
                    <a:lnTo>
                      <a:pt x="435" y="7978"/>
                    </a:lnTo>
                    <a:cubicBezTo>
                      <a:pt x="179" y="8041"/>
                      <a:pt x="0" y="8267"/>
                      <a:pt x="0" y="8530"/>
                    </a:cubicBezTo>
                    <a:lnTo>
                      <a:pt x="0" y="10795"/>
                    </a:lnTo>
                    <a:cubicBezTo>
                      <a:pt x="0" y="11057"/>
                      <a:pt x="179" y="11284"/>
                      <a:pt x="432" y="11344"/>
                    </a:cubicBezTo>
                    <a:lnTo>
                      <a:pt x="1392" y="11580"/>
                    </a:lnTo>
                    <a:cubicBezTo>
                      <a:pt x="1604" y="12492"/>
                      <a:pt x="1963" y="13364"/>
                      <a:pt x="2461" y="14158"/>
                    </a:cubicBezTo>
                    <a:lnTo>
                      <a:pt x="1969" y="14977"/>
                    </a:lnTo>
                    <a:cubicBezTo>
                      <a:pt x="1836" y="15200"/>
                      <a:pt x="1872" y="15484"/>
                      <a:pt x="2057" y="15668"/>
                    </a:cubicBezTo>
                    <a:lnTo>
                      <a:pt x="3657" y="17268"/>
                    </a:lnTo>
                    <a:cubicBezTo>
                      <a:pt x="3766" y="17378"/>
                      <a:pt x="3911" y="17435"/>
                      <a:pt x="4057" y="17435"/>
                    </a:cubicBezTo>
                    <a:cubicBezTo>
                      <a:pt x="4157" y="17435"/>
                      <a:pt x="4258" y="17408"/>
                      <a:pt x="4348" y="17353"/>
                    </a:cubicBezTo>
                    <a:lnTo>
                      <a:pt x="5164" y="16864"/>
                    </a:lnTo>
                    <a:cubicBezTo>
                      <a:pt x="5958" y="17362"/>
                      <a:pt x="6830" y="17721"/>
                      <a:pt x="7745" y="17930"/>
                    </a:cubicBezTo>
                    <a:lnTo>
                      <a:pt x="7978" y="18890"/>
                    </a:lnTo>
                    <a:cubicBezTo>
                      <a:pt x="8041" y="19147"/>
                      <a:pt x="8268" y="19325"/>
                      <a:pt x="8530" y="19325"/>
                    </a:cubicBezTo>
                    <a:lnTo>
                      <a:pt x="10795" y="19325"/>
                    </a:lnTo>
                    <a:cubicBezTo>
                      <a:pt x="11058" y="19325"/>
                      <a:pt x="11284" y="19147"/>
                      <a:pt x="11344" y="18893"/>
                    </a:cubicBezTo>
                    <a:lnTo>
                      <a:pt x="11577" y="17933"/>
                    </a:lnTo>
                    <a:cubicBezTo>
                      <a:pt x="12492" y="17721"/>
                      <a:pt x="13364" y="17362"/>
                      <a:pt x="14159" y="16864"/>
                    </a:cubicBezTo>
                    <a:lnTo>
                      <a:pt x="14977" y="17356"/>
                    </a:lnTo>
                    <a:cubicBezTo>
                      <a:pt x="15066" y="17410"/>
                      <a:pt x="15166" y="17436"/>
                      <a:pt x="15266" y="17436"/>
                    </a:cubicBezTo>
                    <a:cubicBezTo>
                      <a:pt x="15413" y="17436"/>
                      <a:pt x="15559" y="17379"/>
                      <a:pt x="15668" y="17271"/>
                    </a:cubicBezTo>
                    <a:lnTo>
                      <a:pt x="17269" y="15668"/>
                    </a:lnTo>
                    <a:cubicBezTo>
                      <a:pt x="17453" y="15484"/>
                      <a:pt x="17489" y="15200"/>
                      <a:pt x="17353" y="14977"/>
                    </a:cubicBezTo>
                    <a:lnTo>
                      <a:pt x="16864" y="14161"/>
                    </a:lnTo>
                    <a:cubicBezTo>
                      <a:pt x="17362" y="13367"/>
                      <a:pt x="17722" y="12495"/>
                      <a:pt x="17930" y="11580"/>
                    </a:cubicBezTo>
                    <a:lnTo>
                      <a:pt x="18890" y="11347"/>
                    </a:lnTo>
                    <a:cubicBezTo>
                      <a:pt x="19147" y="11284"/>
                      <a:pt x="19325" y="11057"/>
                      <a:pt x="19325" y="10795"/>
                    </a:cubicBezTo>
                    <a:lnTo>
                      <a:pt x="19325" y="8530"/>
                    </a:lnTo>
                    <a:cubicBezTo>
                      <a:pt x="19325" y="8267"/>
                      <a:pt x="19147" y="8041"/>
                      <a:pt x="18893" y="7981"/>
                    </a:cubicBezTo>
                    <a:lnTo>
                      <a:pt x="17933" y="7748"/>
                    </a:lnTo>
                    <a:cubicBezTo>
                      <a:pt x="17722" y="6833"/>
                      <a:pt x="17362" y="5961"/>
                      <a:pt x="16864" y="5166"/>
                    </a:cubicBezTo>
                    <a:lnTo>
                      <a:pt x="17356" y="4348"/>
                    </a:lnTo>
                    <a:cubicBezTo>
                      <a:pt x="17489" y="4128"/>
                      <a:pt x="17453" y="3841"/>
                      <a:pt x="17272" y="3657"/>
                    </a:cubicBezTo>
                    <a:lnTo>
                      <a:pt x="15668" y="2056"/>
                    </a:lnTo>
                    <a:cubicBezTo>
                      <a:pt x="15559" y="1947"/>
                      <a:pt x="15415" y="1890"/>
                      <a:pt x="15268" y="1890"/>
                    </a:cubicBezTo>
                    <a:cubicBezTo>
                      <a:pt x="15168" y="1890"/>
                      <a:pt x="15068" y="1917"/>
                      <a:pt x="14977" y="1972"/>
                    </a:cubicBezTo>
                    <a:lnTo>
                      <a:pt x="14162" y="2461"/>
                    </a:lnTo>
                    <a:cubicBezTo>
                      <a:pt x="13367" y="1963"/>
                      <a:pt x="12495" y="1604"/>
                      <a:pt x="11580" y="1395"/>
                    </a:cubicBezTo>
                    <a:lnTo>
                      <a:pt x="11347" y="435"/>
                    </a:lnTo>
                    <a:cubicBezTo>
                      <a:pt x="11284" y="178"/>
                      <a:pt x="11058" y="0"/>
                      <a:pt x="10795" y="0"/>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sp>
            <p:nvSpPr>
              <p:cNvPr id="620" name="Google Shape;620;p21"/>
              <p:cNvSpPr/>
              <p:nvPr/>
            </p:nvSpPr>
            <p:spPr>
              <a:xfrm>
                <a:off x="2762000" y="918475"/>
                <a:ext cx="311400" cy="311400"/>
              </a:xfrm>
              <a:custGeom>
                <a:avLst/>
                <a:gdLst/>
                <a:ahLst/>
                <a:cxnLst/>
                <a:rect l="l" t="t" r="r" b="b"/>
                <a:pathLst>
                  <a:path w="12456" h="12456" extrusionOk="0">
                    <a:moveTo>
                      <a:pt x="6227" y="1133"/>
                    </a:moveTo>
                    <a:cubicBezTo>
                      <a:pt x="9038" y="1133"/>
                      <a:pt x="11323" y="3418"/>
                      <a:pt x="11323" y="6226"/>
                    </a:cubicBezTo>
                    <a:cubicBezTo>
                      <a:pt x="11323" y="9038"/>
                      <a:pt x="9038" y="11323"/>
                      <a:pt x="6227" y="11323"/>
                    </a:cubicBezTo>
                    <a:cubicBezTo>
                      <a:pt x="3419" y="11323"/>
                      <a:pt x="1133" y="9038"/>
                      <a:pt x="1133" y="6226"/>
                    </a:cubicBezTo>
                    <a:cubicBezTo>
                      <a:pt x="1133" y="3418"/>
                      <a:pt x="3419" y="1133"/>
                      <a:pt x="6227" y="1133"/>
                    </a:cubicBezTo>
                    <a:close/>
                    <a:moveTo>
                      <a:pt x="6227" y="0"/>
                    </a:moveTo>
                    <a:cubicBezTo>
                      <a:pt x="2794" y="0"/>
                      <a:pt x="1" y="2793"/>
                      <a:pt x="1" y="6226"/>
                    </a:cubicBezTo>
                    <a:cubicBezTo>
                      <a:pt x="1" y="9663"/>
                      <a:pt x="2794" y="12456"/>
                      <a:pt x="6227" y="12456"/>
                    </a:cubicBezTo>
                    <a:cubicBezTo>
                      <a:pt x="9663" y="12456"/>
                      <a:pt x="12456" y="9663"/>
                      <a:pt x="12456" y="6226"/>
                    </a:cubicBezTo>
                    <a:cubicBezTo>
                      <a:pt x="12456" y="2793"/>
                      <a:pt x="9663" y="0"/>
                      <a:pt x="6227" y="0"/>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sp>
            <p:nvSpPr>
              <p:cNvPr id="621" name="Google Shape;621;p21"/>
              <p:cNvSpPr/>
              <p:nvPr/>
            </p:nvSpPr>
            <p:spPr>
              <a:xfrm>
                <a:off x="2810775" y="975075"/>
                <a:ext cx="206025" cy="198150"/>
              </a:xfrm>
              <a:custGeom>
                <a:avLst/>
                <a:gdLst/>
                <a:ahLst/>
                <a:cxnLst/>
                <a:rect l="l" t="t" r="r" b="b"/>
                <a:pathLst>
                  <a:path w="8241" h="7926" extrusionOk="0">
                    <a:moveTo>
                      <a:pt x="4275" y="1132"/>
                    </a:moveTo>
                    <a:cubicBezTo>
                      <a:pt x="4640" y="1132"/>
                      <a:pt x="5009" y="1203"/>
                      <a:pt x="5360" y="1348"/>
                    </a:cubicBezTo>
                    <a:cubicBezTo>
                      <a:pt x="6416" y="1785"/>
                      <a:pt x="7108" y="2818"/>
                      <a:pt x="7108" y="3962"/>
                    </a:cubicBezTo>
                    <a:cubicBezTo>
                      <a:pt x="7105" y="5527"/>
                      <a:pt x="5840" y="6792"/>
                      <a:pt x="4276" y="6795"/>
                    </a:cubicBezTo>
                    <a:cubicBezTo>
                      <a:pt x="3131" y="6795"/>
                      <a:pt x="2099" y="6103"/>
                      <a:pt x="1661" y="5046"/>
                    </a:cubicBezTo>
                    <a:cubicBezTo>
                      <a:pt x="1223" y="3987"/>
                      <a:pt x="1465" y="2770"/>
                      <a:pt x="2274" y="1961"/>
                    </a:cubicBezTo>
                    <a:cubicBezTo>
                      <a:pt x="2815" y="1419"/>
                      <a:pt x="3538" y="1132"/>
                      <a:pt x="4275" y="1132"/>
                    </a:cubicBezTo>
                    <a:close/>
                    <a:moveTo>
                      <a:pt x="4276" y="1"/>
                    </a:moveTo>
                    <a:cubicBezTo>
                      <a:pt x="2672" y="1"/>
                      <a:pt x="1229" y="964"/>
                      <a:pt x="613" y="2447"/>
                    </a:cubicBezTo>
                    <a:cubicBezTo>
                      <a:pt x="0" y="3926"/>
                      <a:pt x="341" y="5632"/>
                      <a:pt x="1474" y="6764"/>
                    </a:cubicBezTo>
                    <a:cubicBezTo>
                      <a:pt x="2232" y="7523"/>
                      <a:pt x="3247" y="7926"/>
                      <a:pt x="4279" y="7926"/>
                    </a:cubicBezTo>
                    <a:cubicBezTo>
                      <a:pt x="4789" y="7926"/>
                      <a:pt x="5302" y="7828"/>
                      <a:pt x="5791" y="7625"/>
                    </a:cubicBezTo>
                    <a:cubicBezTo>
                      <a:pt x="7274" y="7009"/>
                      <a:pt x="8240" y="5566"/>
                      <a:pt x="8240" y="3962"/>
                    </a:cubicBezTo>
                    <a:cubicBezTo>
                      <a:pt x="8237" y="1773"/>
                      <a:pt x="6465" y="1"/>
                      <a:pt x="4276" y="1"/>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grpSp>
      </p:grpSp>
      <p:grpSp>
        <p:nvGrpSpPr>
          <p:cNvPr id="622" name="Google Shape;622;p21"/>
          <p:cNvGrpSpPr/>
          <p:nvPr/>
        </p:nvGrpSpPr>
        <p:grpSpPr>
          <a:xfrm>
            <a:off x="6207889" y="1713052"/>
            <a:ext cx="2904919" cy="4608512"/>
            <a:chOff x="4549969" y="1217325"/>
            <a:chExt cx="2232248" cy="3548550"/>
          </a:xfrm>
        </p:grpSpPr>
        <p:sp>
          <p:nvSpPr>
            <p:cNvPr id="624" name="Google Shape;624;p21"/>
            <p:cNvSpPr txBox="1"/>
            <p:nvPr/>
          </p:nvSpPr>
          <p:spPr>
            <a:xfrm>
              <a:off x="4549969" y="2643757"/>
              <a:ext cx="2232248" cy="1231816"/>
            </a:xfrm>
            <a:prstGeom prst="rect">
              <a:avLst/>
            </a:prstGeom>
            <a:noFill/>
            <a:ln>
              <a:noFill/>
            </a:ln>
          </p:spPr>
          <p:txBody>
            <a:bodyPr spcFirstLastPara="1" wrap="square" lIns="91425" tIns="91425" rIns="91425" bIns="91425" anchor="ctr" anchorCtr="0">
              <a:noAutofit/>
            </a:bodyPr>
            <a:lstStyle/>
            <a:p>
              <a:pPr algn="ctr"/>
              <a:r>
                <a:rPr lang="tr-TR" dirty="0">
                  <a:solidFill>
                    <a:schemeClr val="dk1"/>
                  </a:solidFill>
                  <a:latin typeface="Roboto"/>
                  <a:ea typeface="Roboto"/>
                  <a:cs typeface="Roboto"/>
                  <a:sym typeface="Roboto"/>
                </a:rPr>
                <a:t>İlk 15 dakikadan sonra okula gelen öğrenciler sınava alınmayacak !!!</a:t>
              </a:r>
              <a:endParaRPr dirty="0">
                <a:solidFill>
                  <a:schemeClr val="dk1"/>
                </a:solidFill>
                <a:latin typeface="Roboto"/>
                <a:ea typeface="Roboto"/>
                <a:cs typeface="Roboto"/>
                <a:sym typeface="Roboto"/>
              </a:endParaRPr>
            </a:p>
          </p:txBody>
        </p:sp>
        <p:sp>
          <p:nvSpPr>
            <p:cNvPr id="625" name="Google Shape;625;p21"/>
            <p:cNvSpPr/>
            <p:nvPr/>
          </p:nvSpPr>
          <p:spPr>
            <a:xfrm rot="10800000">
              <a:off x="5584701" y="2023236"/>
              <a:ext cx="123432" cy="436774"/>
            </a:xfrm>
            <a:custGeom>
              <a:avLst/>
              <a:gdLst/>
              <a:ahLst/>
              <a:cxnLst/>
              <a:rect l="l" t="t" r="r" b="b"/>
              <a:pathLst>
                <a:path w="5403" h="19119" extrusionOk="0">
                  <a:moveTo>
                    <a:pt x="2235" y="1"/>
                  </a:moveTo>
                  <a:cubicBezTo>
                    <a:pt x="2111" y="1"/>
                    <a:pt x="1991" y="81"/>
                    <a:pt x="1975" y="241"/>
                  </a:cubicBezTo>
                  <a:cubicBezTo>
                    <a:pt x="1751" y="273"/>
                    <a:pt x="1559" y="401"/>
                    <a:pt x="1495" y="593"/>
                  </a:cubicBezTo>
                  <a:cubicBezTo>
                    <a:pt x="1111" y="1681"/>
                    <a:pt x="663" y="2737"/>
                    <a:pt x="119" y="3729"/>
                  </a:cubicBezTo>
                  <a:cubicBezTo>
                    <a:pt x="0" y="3966"/>
                    <a:pt x="197" y="4220"/>
                    <a:pt x="398" y="4220"/>
                  </a:cubicBezTo>
                  <a:cubicBezTo>
                    <a:pt x="469" y="4220"/>
                    <a:pt x="540" y="4188"/>
                    <a:pt x="599" y="4113"/>
                  </a:cubicBezTo>
                  <a:cubicBezTo>
                    <a:pt x="1079" y="3505"/>
                    <a:pt x="1527" y="2833"/>
                    <a:pt x="1879" y="2129"/>
                  </a:cubicBezTo>
                  <a:lnTo>
                    <a:pt x="1879" y="2129"/>
                  </a:lnTo>
                  <a:cubicBezTo>
                    <a:pt x="1783" y="5234"/>
                    <a:pt x="1879" y="8370"/>
                    <a:pt x="1879" y="11475"/>
                  </a:cubicBezTo>
                  <a:cubicBezTo>
                    <a:pt x="1879" y="13747"/>
                    <a:pt x="1239" y="17076"/>
                    <a:pt x="2775" y="18996"/>
                  </a:cubicBezTo>
                  <a:cubicBezTo>
                    <a:pt x="2846" y="19082"/>
                    <a:pt x="2936" y="19119"/>
                    <a:pt x="3027" y="19119"/>
                  </a:cubicBezTo>
                  <a:cubicBezTo>
                    <a:pt x="3309" y="19119"/>
                    <a:pt x="3609" y="18774"/>
                    <a:pt x="3415" y="18484"/>
                  </a:cubicBezTo>
                  <a:cubicBezTo>
                    <a:pt x="2583" y="17172"/>
                    <a:pt x="2743" y="15636"/>
                    <a:pt x="2743" y="14163"/>
                  </a:cubicBezTo>
                  <a:lnTo>
                    <a:pt x="2711" y="9522"/>
                  </a:lnTo>
                  <a:cubicBezTo>
                    <a:pt x="2711" y="7186"/>
                    <a:pt x="2711" y="4850"/>
                    <a:pt x="2615" y="2481"/>
                  </a:cubicBezTo>
                  <a:lnTo>
                    <a:pt x="2615" y="2481"/>
                  </a:lnTo>
                  <a:cubicBezTo>
                    <a:pt x="3159" y="3153"/>
                    <a:pt x="3799" y="3729"/>
                    <a:pt x="4472" y="4241"/>
                  </a:cubicBezTo>
                  <a:cubicBezTo>
                    <a:pt x="4564" y="4317"/>
                    <a:pt x="4657" y="4349"/>
                    <a:pt x="4744" y="4349"/>
                  </a:cubicBezTo>
                  <a:cubicBezTo>
                    <a:pt x="5136" y="4349"/>
                    <a:pt x="5403" y="3692"/>
                    <a:pt x="4984" y="3377"/>
                  </a:cubicBezTo>
                  <a:cubicBezTo>
                    <a:pt x="3991" y="2641"/>
                    <a:pt x="3191" y="1713"/>
                    <a:pt x="2519" y="689"/>
                  </a:cubicBezTo>
                  <a:cubicBezTo>
                    <a:pt x="2519" y="529"/>
                    <a:pt x="2519" y="401"/>
                    <a:pt x="2519" y="241"/>
                  </a:cubicBezTo>
                  <a:cubicBezTo>
                    <a:pt x="2487" y="81"/>
                    <a:pt x="2359" y="1"/>
                    <a:pt x="2235"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626" name="Google Shape;626;p21"/>
            <p:cNvSpPr/>
            <p:nvPr/>
          </p:nvSpPr>
          <p:spPr>
            <a:xfrm>
              <a:off x="4734417" y="1217325"/>
              <a:ext cx="1824000" cy="524700"/>
            </a:xfrm>
            <a:prstGeom prst="chevron">
              <a:avLst>
                <a:gd name="adj" fmla="val 36067"/>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lnSpc>
                  <a:spcPts val="1800"/>
                </a:lnSpc>
              </a:pPr>
              <a:r>
                <a:rPr lang="tr-TR" dirty="0">
                  <a:solidFill>
                    <a:srgbClr val="FFFFFF"/>
                  </a:solidFill>
                  <a:latin typeface="Fira Sans Extra Condensed SemiBold"/>
                  <a:ea typeface="Fira Sans Extra Condensed SemiBold"/>
                  <a:cs typeface="Fira Sans Extra Condensed SemiBold"/>
                  <a:sym typeface="Fira Sans Extra Condensed SemiBold"/>
                </a:rPr>
                <a:t>İLK 15 DK’DAN SONRA</a:t>
              </a:r>
              <a:endParaRPr dirty="0">
                <a:solidFill>
                  <a:srgbClr val="FFFFFF"/>
                </a:solidFill>
                <a:latin typeface="Fira Sans Extra Condensed SemiBold"/>
                <a:ea typeface="Fira Sans Extra Condensed SemiBold"/>
                <a:cs typeface="Fira Sans Extra Condensed SemiBold"/>
                <a:sym typeface="Fira Sans Extra Condensed SemiBold"/>
              </a:endParaRPr>
            </a:p>
          </p:txBody>
        </p:sp>
        <p:sp>
          <p:nvSpPr>
            <p:cNvPr id="627" name="Google Shape;627;p21"/>
            <p:cNvSpPr/>
            <p:nvPr/>
          </p:nvSpPr>
          <p:spPr>
            <a:xfrm>
              <a:off x="5287767" y="4043775"/>
              <a:ext cx="717300" cy="722100"/>
            </a:xfrm>
            <a:prstGeom prst="ellipse">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algn="ctr"/>
              <a:endParaRPr>
                <a:solidFill>
                  <a:srgbClr val="FFFFFF"/>
                </a:solidFill>
                <a:latin typeface="Fira Sans Extra Condensed SemiBold"/>
                <a:ea typeface="Fira Sans Extra Condensed SemiBold"/>
                <a:cs typeface="Fira Sans Extra Condensed SemiBold"/>
                <a:sym typeface="Fira Sans Extra Condensed SemiBold"/>
              </a:endParaRPr>
            </a:p>
          </p:txBody>
        </p:sp>
        <p:sp>
          <p:nvSpPr>
            <p:cNvPr id="628" name="Google Shape;628;p21"/>
            <p:cNvSpPr/>
            <p:nvPr/>
          </p:nvSpPr>
          <p:spPr>
            <a:xfrm>
              <a:off x="5476297" y="4234741"/>
              <a:ext cx="340239" cy="340168"/>
            </a:xfrm>
            <a:custGeom>
              <a:avLst/>
              <a:gdLst/>
              <a:ahLst/>
              <a:cxnLst/>
              <a:rect l="l" t="t" r="r" b="b"/>
              <a:pathLst>
                <a:path w="19329" h="19325" extrusionOk="0">
                  <a:moveTo>
                    <a:pt x="9062" y="1229"/>
                  </a:moveTo>
                  <a:lnTo>
                    <a:pt x="9062" y="4539"/>
                  </a:lnTo>
                  <a:cubicBezTo>
                    <a:pt x="8470" y="4557"/>
                    <a:pt x="7885" y="4602"/>
                    <a:pt x="7311" y="4674"/>
                  </a:cubicBezTo>
                  <a:cubicBezTo>
                    <a:pt x="7223" y="4339"/>
                    <a:pt x="7036" y="4037"/>
                    <a:pt x="6773" y="3811"/>
                  </a:cubicBezTo>
                  <a:cubicBezTo>
                    <a:pt x="7392" y="2428"/>
                    <a:pt x="8211" y="1513"/>
                    <a:pt x="9062" y="1229"/>
                  </a:cubicBezTo>
                  <a:close/>
                  <a:moveTo>
                    <a:pt x="10194" y="1226"/>
                  </a:moveTo>
                  <a:cubicBezTo>
                    <a:pt x="11278" y="1586"/>
                    <a:pt x="12272" y="2944"/>
                    <a:pt x="12912" y="4835"/>
                  </a:cubicBezTo>
                  <a:cubicBezTo>
                    <a:pt x="12015" y="4662"/>
                    <a:pt x="11106" y="4566"/>
                    <a:pt x="10194" y="4539"/>
                  </a:cubicBezTo>
                  <a:lnTo>
                    <a:pt x="10194" y="1226"/>
                  </a:lnTo>
                  <a:close/>
                  <a:moveTo>
                    <a:pt x="5665" y="4530"/>
                  </a:moveTo>
                  <a:cubicBezTo>
                    <a:pt x="6170" y="4530"/>
                    <a:pt x="6423" y="5139"/>
                    <a:pt x="6067" y="5496"/>
                  </a:cubicBezTo>
                  <a:cubicBezTo>
                    <a:pt x="5950" y="5611"/>
                    <a:pt x="5808" y="5663"/>
                    <a:pt x="5669" y="5663"/>
                  </a:cubicBezTo>
                  <a:cubicBezTo>
                    <a:pt x="5378" y="5663"/>
                    <a:pt x="5101" y="5438"/>
                    <a:pt x="5101" y="5097"/>
                  </a:cubicBezTo>
                  <a:cubicBezTo>
                    <a:pt x="5101" y="4783"/>
                    <a:pt x="5351" y="4530"/>
                    <a:pt x="5665" y="4530"/>
                  </a:cubicBezTo>
                  <a:close/>
                  <a:moveTo>
                    <a:pt x="6743" y="1643"/>
                  </a:moveTo>
                  <a:cubicBezTo>
                    <a:pt x="6363" y="2129"/>
                    <a:pt x="6019" y="2718"/>
                    <a:pt x="5717" y="3397"/>
                  </a:cubicBezTo>
                  <a:lnTo>
                    <a:pt x="5665" y="3397"/>
                  </a:lnTo>
                  <a:cubicBezTo>
                    <a:pt x="4578" y="3397"/>
                    <a:pt x="3769" y="4406"/>
                    <a:pt x="4008" y="5469"/>
                  </a:cubicBezTo>
                  <a:cubicBezTo>
                    <a:pt x="3075" y="5822"/>
                    <a:pt x="2277" y="6266"/>
                    <a:pt x="1646" y="6773"/>
                  </a:cubicBezTo>
                  <a:cubicBezTo>
                    <a:pt x="2507" y="4394"/>
                    <a:pt x="4373" y="2516"/>
                    <a:pt x="6743" y="1643"/>
                  </a:cubicBezTo>
                  <a:close/>
                  <a:moveTo>
                    <a:pt x="12510" y="1631"/>
                  </a:moveTo>
                  <a:lnTo>
                    <a:pt x="12510" y="1631"/>
                  </a:lnTo>
                  <a:cubicBezTo>
                    <a:pt x="14926" y="2500"/>
                    <a:pt x="16828" y="4403"/>
                    <a:pt x="17698" y="6818"/>
                  </a:cubicBezTo>
                  <a:cubicBezTo>
                    <a:pt x="17269" y="6483"/>
                    <a:pt x="16810" y="6196"/>
                    <a:pt x="16327" y="5955"/>
                  </a:cubicBezTo>
                  <a:cubicBezTo>
                    <a:pt x="15645" y="5614"/>
                    <a:pt x="14932" y="5342"/>
                    <a:pt x="14195" y="5136"/>
                  </a:cubicBezTo>
                  <a:cubicBezTo>
                    <a:pt x="13933" y="4203"/>
                    <a:pt x="13585" y="3349"/>
                    <a:pt x="13169" y="2612"/>
                  </a:cubicBezTo>
                  <a:cubicBezTo>
                    <a:pt x="12975" y="2268"/>
                    <a:pt x="12755" y="1942"/>
                    <a:pt x="12510" y="1631"/>
                  </a:cubicBezTo>
                  <a:close/>
                  <a:moveTo>
                    <a:pt x="4636" y="6444"/>
                  </a:moveTo>
                  <a:cubicBezTo>
                    <a:pt x="4684" y="6483"/>
                    <a:pt x="4738" y="6519"/>
                    <a:pt x="4793" y="6553"/>
                  </a:cubicBezTo>
                  <a:cubicBezTo>
                    <a:pt x="4651" y="7407"/>
                    <a:pt x="4566" y="8268"/>
                    <a:pt x="4542" y="9134"/>
                  </a:cubicBezTo>
                  <a:lnTo>
                    <a:pt x="1230" y="9134"/>
                  </a:lnTo>
                  <a:cubicBezTo>
                    <a:pt x="1568" y="8083"/>
                    <a:pt x="2821" y="7081"/>
                    <a:pt x="4636" y="6444"/>
                  </a:cubicBezTo>
                  <a:close/>
                  <a:moveTo>
                    <a:pt x="9062" y="5674"/>
                  </a:moveTo>
                  <a:lnTo>
                    <a:pt x="9062" y="9134"/>
                  </a:lnTo>
                  <a:lnTo>
                    <a:pt x="5674" y="9134"/>
                  </a:lnTo>
                  <a:cubicBezTo>
                    <a:pt x="5698" y="8343"/>
                    <a:pt x="5774" y="7558"/>
                    <a:pt x="5904" y="6776"/>
                  </a:cubicBezTo>
                  <a:lnTo>
                    <a:pt x="5904" y="6779"/>
                  </a:lnTo>
                  <a:cubicBezTo>
                    <a:pt x="6462" y="6698"/>
                    <a:pt x="6949" y="6344"/>
                    <a:pt x="7196" y="5834"/>
                  </a:cubicBezTo>
                  <a:cubicBezTo>
                    <a:pt x="7815" y="5746"/>
                    <a:pt x="8437" y="5692"/>
                    <a:pt x="9062" y="5674"/>
                  </a:cubicBezTo>
                  <a:close/>
                  <a:moveTo>
                    <a:pt x="10194" y="5671"/>
                  </a:moveTo>
                  <a:cubicBezTo>
                    <a:pt x="11227" y="5701"/>
                    <a:pt x="12257" y="5834"/>
                    <a:pt x="13265" y="6063"/>
                  </a:cubicBezTo>
                  <a:cubicBezTo>
                    <a:pt x="13422" y="6743"/>
                    <a:pt x="13534" y="7431"/>
                    <a:pt x="13597" y="8126"/>
                  </a:cubicBezTo>
                  <a:cubicBezTo>
                    <a:pt x="13144" y="8310"/>
                    <a:pt x="12794" y="8675"/>
                    <a:pt x="12631" y="9134"/>
                  </a:cubicBezTo>
                  <a:lnTo>
                    <a:pt x="10194" y="9134"/>
                  </a:lnTo>
                  <a:lnTo>
                    <a:pt x="10194" y="5671"/>
                  </a:lnTo>
                  <a:close/>
                  <a:moveTo>
                    <a:pt x="14497" y="6417"/>
                  </a:moveTo>
                  <a:cubicBezTo>
                    <a:pt x="14950" y="6571"/>
                    <a:pt x="15391" y="6752"/>
                    <a:pt x="15817" y="6966"/>
                  </a:cubicBezTo>
                  <a:cubicBezTo>
                    <a:pt x="17037" y="7585"/>
                    <a:pt x="17837" y="8352"/>
                    <a:pt x="18099" y="9137"/>
                  </a:cubicBezTo>
                  <a:lnTo>
                    <a:pt x="15835" y="9134"/>
                  </a:lnTo>
                  <a:cubicBezTo>
                    <a:pt x="15654" y="8627"/>
                    <a:pt x="15243" y="8234"/>
                    <a:pt x="14730" y="8077"/>
                  </a:cubicBezTo>
                  <a:cubicBezTo>
                    <a:pt x="14678" y="7519"/>
                    <a:pt x="14603" y="6966"/>
                    <a:pt x="14497" y="6417"/>
                  </a:cubicBezTo>
                  <a:close/>
                  <a:moveTo>
                    <a:pt x="14241" y="9137"/>
                  </a:moveTo>
                  <a:cubicBezTo>
                    <a:pt x="14555" y="9137"/>
                    <a:pt x="14808" y="9391"/>
                    <a:pt x="14808" y="9702"/>
                  </a:cubicBezTo>
                  <a:cubicBezTo>
                    <a:pt x="14808" y="10016"/>
                    <a:pt x="14555" y="10270"/>
                    <a:pt x="14241" y="10270"/>
                  </a:cubicBezTo>
                  <a:lnTo>
                    <a:pt x="14241" y="10267"/>
                  </a:lnTo>
                  <a:lnTo>
                    <a:pt x="14204" y="10267"/>
                  </a:lnTo>
                  <a:cubicBezTo>
                    <a:pt x="13902" y="10251"/>
                    <a:pt x="13667" y="10004"/>
                    <a:pt x="13667" y="9702"/>
                  </a:cubicBezTo>
                  <a:cubicBezTo>
                    <a:pt x="13667" y="9403"/>
                    <a:pt x="13899" y="9155"/>
                    <a:pt x="14195" y="9137"/>
                  </a:cubicBezTo>
                  <a:close/>
                  <a:moveTo>
                    <a:pt x="18099" y="10270"/>
                  </a:moveTo>
                  <a:cubicBezTo>
                    <a:pt x="17861" y="10967"/>
                    <a:pt x="17194" y="11643"/>
                    <a:pt x="16161" y="12217"/>
                  </a:cubicBezTo>
                  <a:cubicBezTo>
                    <a:pt x="15632" y="12504"/>
                    <a:pt x="15080" y="12742"/>
                    <a:pt x="14506" y="12930"/>
                  </a:cubicBezTo>
                  <a:cubicBezTo>
                    <a:pt x="14606" y="12407"/>
                    <a:pt x="14678" y="11873"/>
                    <a:pt x="14730" y="11323"/>
                  </a:cubicBezTo>
                  <a:lnTo>
                    <a:pt x="14730" y="11326"/>
                  </a:lnTo>
                  <a:cubicBezTo>
                    <a:pt x="15243" y="11166"/>
                    <a:pt x="15654" y="10774"/>
                    <a:pt x="15835" y="10270"/>
                  </a:cubicBezTo>
                  <a:close/>
                  <a:moveTo>
                    <a:pt x="4542" y="10267"/>
                  </a:moveTo>
                  <a:cubicBezTo>
                    <a:pt x="4566" y="11163"/>
                    <a:pt x="4660" y="12060"/>
                    <a:pt x="4820" y="12945"/>
                  </a:cubicBezTo>
                  <a:cubicBezTo>
                    <a:pt x="2927" y="12320"/>
                    <a:pt x="1583" y="11351"/>
                    <a:pt x="1230" y="10267"/>
                  </a:cubicBezTo>
                  <a:close/>
                  <a:moveTo>
                    <a:pt x="9062" y="10267"/>
                  </a:moveTo>
                  <a:lnTo>
                    <a:pt x="9062" y="12628"/>
                  </a:lnTo>
                  <a:cubicBezTo>
                    <a:pt x="8603" y="12791"/>
                    <a:pt x="8238" y="13141"/>
                    <a:pt x="8054" y="13594"/>
                  </a:cubicBezTo>
                  <a:cubicBezTo>
                    <a:pt x="7377" y="13534"/>
                    <a:pt x="6707" y="13428"/>
                    <a:pt x="6046" y="13280"/>
                  </a:cubicBezTo>
                  <a:cubicBezTo>
                    <a:pt x="5828" y="12290"/>
                    <a:pt x="5702" y="11281"/>
                    <a:pt x="5674" y="10267"/>
                  </a:cubicBezTo>
                  <a:close/>
                  <a:moveTo>
                    <a:pt x="12631" y="10267"/>
                  </a:moveTo>
                  <a:cubicBezTo>
                    <a:pt x="12794" y="10725"/>
                    <a:pt x="13144" y="11091"/>
                    <a:pt x="13597" y="11275"/>
                  </a:cubicBezTo>
                  <a:cubicBezTo>
                    <a:pt x="13534" y="11945"/>
                    <a:pt x="13431" y="12613"/>
                    <a:pt x="13280" y="13268"/>
                  </a:cubicBezTo>
                  <a:cubicBezTo>
                    <a:pt x="12595" y="13422"/>
                    <a:pt x="11900" y="13531"/>
                    <a:pt x="11203" y="13594"/>
                  </a:cubicBezTo>
                  <a:cubicBezTo>
                    <a:pt x="11019" y="13141"/>
                    <a:pt x="10653" y="12791"/>
                    <a:pt x="10194" y="12628"/>
                  </a:cubicBezTo>
                  <a:lnTo>
                    <a:pt x="10194" y="10267"/>
                  </a:lnTo>
                  <a:close/>
                  <a:moveTo>
                    <a:pt x="9627" y="13678"/>
                  </a:moveTo>
                  <a:cubicBezTo>
                    <a:pt x="9923" y="13678"/>
                    <a:pt x="10170" y="13905"/>
                    <a:pt x="10191" y="14201"/>
                  </a:cubicBezTo>
                  <a:lnTo>
                    <a:pt x="10191" y="14231"/>
                  </a:lnTo>
                  <a:cubicBezTo>
                    <a:pt x="10191" y="14231"/>
                    <a:pt x="10191" y="14234"/>
                    <a:pt x="10191" y="14237"/>
                  </a:cubicBezTo>
                  <a:cubicBezTo>
                    <a:pt x="10188" y="14545"/>
                    <a:pt x="9938" y="14793"/>
                    <a:pt x="9630" y="14796"/>
                  </a:cubicBezTo>
                  <a:cubicBezTo>
                    <a:pt x="9319" y="14796"/>
                    <a:pt x="9065" y="14545"/>
                    <a:pt x="9062" y="14237"/>
                  </a:cubicBezTo>
                  <a:lnTo>
                    <a:pt x="9062" y="14231"/>
                  </a:lnTo>
                  <a:lnTo>
                    <a:pt x="9062" y="14201"/>
                  </a:lnTo>
                  <a:cubicBezTo>
                    <a:pt x="9083" y="13905"/>
                    <a:pt x="9331" y="13678"/>
                    <a:pt x="9627" y="13678"/>
                  </a:cubicBezTo>
                  <a:close/>
                  <a:moveTo>
                    <a:pt x="1640" y="12579"/>
                  </a:moveTo>
                  <a:lnTo>
                    <a:pt x="1640" y="12579"/>
                  </a:lnTo>
                  <a:cubicBezTo>
                    <a:pt x="1936" y="12812"/>
                    <a:pt x="2250" y="13020"/>
                    <a:pt x="2579" y="13204"/>
                  </a:cubicBezTo>
                  <a:cubicBezTo>
                    <a:pt x="3313" y="13615"/>
                    <a:pt x="4168" y="13953"/>
                    <a:pt x="5110" y="14213"/>
                  </a:cubicBezTo>
                  <a:cubicBezTo>
                    <a:pt x="5496" y="15620"/>
                    <a:pt x="6061" y="16813"/>
                    <a:pt x="6752" y="17691"/>
                  </a:cubicBezTo>
                  <a:cubicBezTo>
                    <a:pt x="4373" y="16828"/>
                    <a:pt x="2501" y="14956"/>
                    <a:pt x="1640" y="12579"/>
                  </a:cubicBezTo>
                  <a:close/>
                  <a:moveTo>
                    <a:pt x="17698" y="12555"/>
                  </a:moveTo>
                  <a:cubicBezTo>
                    <a:pt x="16837" y="14938"/>
                    <a:pt x="14932" y="16831"/>
                    <a:pt x="12535" y="17691"/>
                  </a:cubicBezTo>
                  <a:cubicBezTo>
                    <a:pt x="12770" y="17395"/>
                    <a:pt x="12981" y="17081"/>
                    <a:pt x="13169" y="16752"/>
                  </a:cubicBezTo>
                  <a:cubicBezTo>
                    <a:pt x="13594" y="16013"/>
                    <a:pt x="13945" y="15149"/>
                    <a:pt x="14213" y="14201"/>
                  </a:cubicBezTo>
                  <a:cubicBezTo>
                    <a:pt x="15140" y="13944"/>
                    <a:pt x="15986" y="13609"/>
                    <a:pt x="16713" y="13204"/>
                  </a:cubicBezTo>
                  <a:cubicBezTo>
                    <a:pt x="17058" y="13014"/>
                    <a:pt x="17387" y="12797"/>
                    <a:pt x="17698" y="12555"/>
                  </a:cubicBezTo>
                  <a:close/>
                  <a:moveTo>
                    <a:pt x="6381" y="14503"/>
                  </a:moveTo>
                  <a:cubicBezTo>
                    <a:pt x="6906" y="14602"/>
                    <a:pt x="7450" y="14678"/>
                    <a:pt x="8005" y="14726"/>
                  </a:cubicBezTo>
                  <a:cubicBezTo>
                    <a:pt x="8162" y="15240"/>
                    <a:pt x="8555" y="15650"/>
                    <a:pt x="9062" y="15831"/>
                  </a:cubicBezTo>
                  <a:lnTo>
                    <a:pt x="9062" y="18096"/>
                  </a:lnTo>
                  <a:cubicBezTo>
                    <a:pt x="8286" y="17833"/>
                    <a:pt x="7531" y="17048"/>
                    <a:pt x="6933" y="15853"/>
                  </a:cubicBezTo>
                  <a:cubicBezTo>
                    <a:pt x="6716" y="15415"/>
                    <a:pt x="6532" y="14965"/>
                    <a:pt x="6381" y="14503"/>
                  </a:cubicBezTo>
                  <a:close/>
                  <a:moveTo>
                    <a:pt x="12933" y="14497"/>
                  </a:moveTo>
                  <a:cubicBezTo>
                    <a:pt x="12740" y="15083"/>
                    <a:pt x="12486" y="15650"/>
                    <a:pt x="12184" y="16188"/>
                  </a:cubicBezTo>
                  <a:cubicBezTo>
                    <a:pt x="11595" y="17211"/>
                    <a:pt x="10904" y="17869"/>
                    <a:pt x="10194" y="18099"/>
                  </a:cubicBezTo>
                  <a:lnTo>
                    <a:pt x="10194" y="15831"/>
                  </a:lnTo>
                  <a:cubicBezTo>
                    <a:pt x="10702" y="15650"/>
                    <a:pt x="11094" y="15240"/>
                    <a:pt x="11251" y="14726"/>
                  </a:cubicBezTo>
                  <a:cubicBezTo>
                    <a:pt x="11828" y="14675"/>
                    <a:pt x="12390" y="14596"/>
                    <a:pt x="12933" y="14497"/>
                  </a:cubicBezTo>
                  <a:close/>
                  <a:moveTo>
                    <a:pt x="9630" y="0"/>
                  </a:moveTo>
                  <a:cubicBezTo>
                    <a:pt x="7063" y="0"/>
                    <a:pt x="4645" y="1015"/>
                    <a:pt x="2821" y="2860"/>
                  </a:cubicBezTo>
                  <a:cubicBezTo>
                    <a:pt x="1012" y="4678"/>
                    <a:pt x="1" y="7138"/>
                    <a:pt x="4" y="9702"/>
                  </a:cubicBezTo>
                  <a:cubicBezTo>
                    <a:pt x="4" y="15016"/>
                    <a:pt x="4313" y="19325"/>
                    <a:pt x="9630" y="19325"/>
                  </a:cubicBezTo>
                  <a:cubicBezTo>
                    <a:pt x="9634" y="19325"/>
                    <a:pt x="9637" y="19325"/>
                    <a:pt x="9641" y="19325"/>
                  </a:cubicBezTo>
                  <a:cubicBezTo>
                    <a:pt x="12198" y="19325"/>
                    <a:pt x="14654" y="18314"/>
                    <a:pt x="16469" y="16508"/>
                  </a:cubicBezTo>
                  <a:cubicBezTo>
                    <a:pt x="18314" y="14687"/>
                    <a:pt x="19328" y="12268"/>
                    <a:pt x="19328" y="9702"/>
                  </a:cubicBezTo>
                  <a:cubicBezTo>
                    <a:pt x="19328" y="8407"/>
                    <a:pt x="19069" y="7129"/>
                    <a:pt x="18558" y="5940"/>
                  </a:cubicBezTo>
                  <a:cubicBezTo>
                    <a:pt x="18066" y="4789"/>
                    <a:pt x="17360" y="3741"/>
                    <a:pt x="16472" y="2857"/>
                  </a:cubicBezTo>
                  <a:cubicBezTo>
                    <a:pt x="15587" y="1969"/>
                    <a:pt x="14539" y="1263"/>
                    <a:pt x="13389" y="770"/>
                  </a:cubicBezTo>
                  <a:cubicBezTo>
                    <a:pt x="12199" y="260"/>
                    <a:pt x="10922" y="0"/>
                    <a:pt x="9630" y="0"/>
                  </a:cubicBezTo>
                  <a:close/>
                </a:path>
              </a:pathLst>
            </a:custGeom>
            <a:solidFill>
              <a:srgbClr val="FFFFFF"/>
            </a:solidFill>
            <a:ln>
              <a:noFill/>
            </a:ln>
          </p:spPr>
          <p:txBody>
            <a:bodyPr spcFirstLastPara="1" wrap="square" lIns="91425" tIns="91425" rIns="91425" bIns="91425" anchor="ctr" anchorCtr="0">
              <a:noAutofit/>
            </a:bodyPr>
            <a:lstStyle/>
            <a:p>
              <a:endParaRPr>
                <a:solidFill>
                  <a:srgbClr val="435D74"/>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40000"/>
              <a:lumOff val="60000"/>
            </a:schemeClr>
          </a:solidFill>
          <a:ln>
            <a:solidFill>
              <a:schemeClr val="tx1"/>
            </a:solidFill>
          </a:ln>
        </p:spPr>
        <p:txBody>
          <a:bodyPr/>
          <a:lstStyle/>
          <a:p>
            <a:r>
              <a:rPr lang="tr-TR" b="1" dirty="0">
                <a:solidFill>
                  <a:schemeClr val="accent4">
                    <a:lumMod val="50000"/>
                  </a:schemeClr>
                </a:solidFill>
              </a:rPr>
              <a:t>SINAV SÜRESİ VE BAŞLAMA SAATİ</a:t>
            </a:r>
          </a:p>
        </p:txBody>
      </p:sp>
      <p:graphicFrame>
        <p:nvGraphicFramePr>
          <p:cNvPr id="9" name="8 İçerik Yer Tutucusu"/>
          <p:cNvGraphicFramePr>
            <a:graphicFrameLocks noGrp="1"/>
          </p:cNvGraphicFramePr>
          <p:nvPr>
            <p:ph sz="half" idx="2"/>
          </p:nvPr>
        </p:nvGraphicFramePr>
        <p:xfrm>
          <a:off x="323528" y="1556792"/>
          <a:ext cx="345638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a:off x="4283968" y="1916832"/>
            <a:ext cx="4752528" cy="3600986"/>
          </a:xfrm>
          <a:prstGeom prst="rect">
            <a:avLst/>
          </a:prstGeom>
        </p:spPr>
        <p:txBody>
          <a:bodyPr wrap="square">
            <a:spAutoFit/>
          </a:bodyPr>
          <a:lstStyle/>
          <a:p>
            <a:r>
              <a:rPr lang="tr-TR" sz="2400" b="1" dirty="0"/>
              <a:t>BİRİNCİ OTURUM</a:t>
            </a:r>
          </a:p>
          <a:p>
            <a:r>
              <a:rPr lang="tr-TR" sz="2400" dirty="0"/>
              <a:t> </a:t>
            </a:r>
            <a:r>
              <a:rPr lang="tr-TR" sz="3600" b="1" dirty="0"/>
              <a:t>SÖZEL ALAN</a:t>
            </a:r>
          </a:p>
          <a:p>
            <a:r>
              <a:rPr lang="tr-TR" sz="2800" dirty="0"/>
              <a:t>Türkçe 20</a:t>
            </a:r>
          </a:p>
          <a:p>
            <a:r>
              <a:rPr lang="tr-TR" sz="2800" dirty="0"/>
              <a:t>T.C. İnkılap Tarihi ve Atatürkçülük 10</a:t>
            </a:r>
          </a:p>
          <a:p>
            <a:r>
              <a:rPr lang="tr-TR" sz="2800" dirty="0"/>
              <a:t>Din Kültürü ve Ahlak Bilgisi 10</a:t>
            </a:r>
          </a:p>
          <a:p>
            <a:r>
              <a:rPr lang="tr-TR" sz="2800" dirty="0"/>
              <a:t>Yabancı Dil 10</a:t>
            </a:r>
          </a:p>
          <a:p>
            <a:r>
              <a:rPr lang="tr-TR" sz="2800" dirty="0"/>
              <a:t> Toplam 50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60000"/>
              <a:lumOff val="40000"/>
            </a:schemeClr>
          </a:solidFill>
          <a:ln>
            <a:solidFill>
              <a:schemeClr val="tx1"/>
            </a:solidFill>
          </a:ln>
        </p:spPr>
        <p:txBody>
          <a:bodyPr/>
          <a:lstStyle/>
          <a:p>
            <a:r>
              <a:rPr lang="tr-TR" b="1" dirty="0">
                <a:solidFill>
                  <a:schemeClr val="accent4">
                    <a:lumMod val="50000"/>
                  </a:schemeClr>
                </a:solidFill>
              </a:rPr>
              <a:t>SINAV SÜRESİ VE BAŞLAMA SAATİ</a:t>
            </a:r>
          </a:p>
        </p:txBody>
      </p:sp>
      <p:graphicFrame>
        <p:nvGraphicFramePr>
          <p:cNvPr id="11" name="8 İçerik Yer Tutucusu"/>
          <p:cNvGraphicFramePr>
            <a:graphicFrameLocks/>
          </p:cNvGraphicFramePr>
          <p:nvPr>
            <p:extLst>
              <p:ext uri="{D42A27DB-BD31-4B8C-83A1-F6EECF244321}">
                <p14:modId xmlns:p14="http://schemas.microsoft.com/office/powerpoint/2010/main" val="2858009193"/>
              </p:ext>
            </p:extLst>
          </p:nvPr>
        </p:nvGraphicFramePr>
        <p:xfrm>
          <a:off x="395536" y="1772816"/>
          <a:ext cx="309634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4355976" y="2060848"/>
            <a:ext cx="4572000" cy="3108543"/>
          </a:xfrm>
          <a:prstGeom prst="rect">
            <a:avLst/>
          </a:prstGeom>
        </p:spPr>
        <p:txBody>
          <a:bodyPr>
            <a:spAutoFit/>
          </a:bodyPr>
          <a:lstStyle/>
          <a:p>
            <a:r>
              <a:rPr lang="tr-TR" sz="3200" b="1" dirty="0"/>
              <a:t>İKİNCİ OTURUM</a:t>
            </a:r>
          </a:p>
          <a:p>
            <a:r>
              <a:rPr lang="tr-TR" sz="3200" b="1" dirty="0"/>
              <a:t> </a:t>
            </a:r>
            <a:r>
              <a:rPr lang="tr-TR" sz="3600" b="1" dirty="0"/>
              <a:t>SAYISAL ALAN</a:t>
            </a:r>
          </a:p>
          <a:p>
            <a:endParaRPr lang="tr-TR" sz="3200" dirty="0"/>
          </a:p>
          <a:p>
            <a:r>
              <a:rPr lang="tr-TR" sz="3200" dirty="0"/>
              <a:t>Matematik 20</a:t>
            </a:r>
          </a:p>
          <a:p>
            <a:r>
              <a:rPr lang="tr-TR" sz="3200" dirty="0"/>
              <a:t>Fen Bilimleri 20</a:t>
            </a:r>
          </a:p>
          <a:p>
            <a:r>
              <a:rPr lang="tr-TR" sz="3200" dirty="0"/>
              <a:t> Toplam 40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3214</Words>
  <Application>Microsoft Macintosh PowerPoint</Application>
  <PresentationFormat>Ekran Gösterisi (4:3)</PresentationFormat>
  <Paragraphs>286</Paragraphs>
  <Slides>50</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50</vt:i4>
      </vt:variant>
    </vt:vector>
  </HeadingPairs>
  <TitlesOfParts>
    <vt:vector size="56" baseType="lpstr">
      <vt:lpstr>Arial</vt:lpstr>
      <vt:lpstr>Calibri</vt:lpstr>
      <vt:lpstr>Fira Sans Extra Condensed Medium</vt:lpstr>
      <vt:lpstr>Fira Sans Extra Condensed SemiBold</vt:lpstr>
      <vt:lpstr>Roboto</vt:lpstr>
      <vt:lpstr>Ofis Teması</vt:lpstr>
      <vt:lpstr>PowerPoint Sunusu</vt:lpstr>
      <vt:lpstr>PowerPoint Sunusu</vt:lpstr>
      <vt:lpstr>SINAVA BAŞVURU İŞLEMLERİ</vt:lpstr>
      <vt:lpstr>PowerPoint Sunusu</vt:lpstr>
      <vt:lpstr>SINAVA NELER GÖTÜRECEĞiZ?</vt:lpstr>
      <vt:lpstr>NELER GEÇERLİ KİMLİK BELGESİDİR?</vt:lpstr>
      <vt:lpstr>SINAVA GİRİŞ VE ÇIKIŞLAR</vt:lpstr>
      <vt:lpstr>SINAV SÜRESİ VE BAŞLAMA SAATİ</vt:lpstr>
      <vt:lpstr>SINAV SÜRESİ VE BAŞLAMA SAATİ</vt:lpstr>
      <vt:lpstr>DERSLERİN AĞIRLIK KATSAYILARI</vt:lpstr>
      <vt:lpstr>OKULLARA YERLEŞTİRME NASIL YAPILACAK?</vt:lpstr>
      <vt:lpstr>ÖZEL OKULLAR</vt:lpstr>
      <vt:lpstr>MERKEZİ SINAVLA ÖĞRENCİ ALAN LİSELER</vt:lpstr>
      <vt:lpstr>FEN LİSESİ NEDİR ? </vt:lpstr>
      <vt:lpstr>SOSYAL BİLİMLER LİSESİ NEDİR ? </vt:lpstr>
      <vt:lpstr>ANADOLU LİSESİ NEDİR?</vt:lpstr>
      <vt:lpstr>TORBALI ANADOLU LİSELERİ</vt:lpstr>
      <vt:lpstr>MESLEKİ VE TEKNİK ANADOLU LİSESİ NEDİR?</vt:lpstr>
      <vt:lpstr>PowerPoint Sunusu</vt:lpstr>
      <vt:lpstr>PowerPoint Sunusu</vt:lpstr>
      <vt:lpstr>ADRESE DAYALI ÖĞRENCİ ALAN TORBALI MESLEK LİSELERİ</vt:lpstr>
      <vt:lpstr>TORBALI İBN - İ SİNA MESLEKİ VE TEKNİK ANADOLU LİSESİ</vt:lpstr>
      <vt:lpstr> TORBALI CUMHURİYET MESLEKİ VE TEKNİK ANADOLU LİSESİ</vt:lpstr>
      <vt:lpstr>PowerPoint Sunusu</vt:lpstr>
      <vt:lpstr>PowerPoint Sunusu</vt:lpstr>
      <vt:lpstr>TORBALI PİRİ REİS MESLEKİ VE TEKNİK ANADOLU LİSESİ</vt:lpstr>
      <vt:lpstr>PowerPoint Sunusu</vt:lpstr>
      <vt:lpstr>PowerPoint Sunusu</vt:lpstr>
      <vt:lpstr>ŞEHİT UZMAN ÇAVUŞ HARUN ŞENÖZÜAR MESLEKİ VE TEKNİK ANADOLU LİSESİ</vt:lpstr>
      <vt:lpstr>PowerPoint Sunusu</vt:lpstr>
      <vt:lpstr>PowerPoint Sunusu</vt:lpstr>
      <vt:lpstr>AYRANCILAR TÜRK TELEKOM MESLEKİ VE TEKNİK ANADOLU LİSESİ</vt:lpstr>
      <vt:lpstr>SUBAŞI MUSTAFA TOPALAN ÇOK PROGRAMLI ANADOLU LİSESİ</vt:lpstr>
      <vt:lpstr>ÖZEL MAVİ TEKNİK PANCAR OSB MESLEKİ VE TEKNİK ANADOLU LİSESİ  UÇAK BAKIM ALANI (ÜCRETLİ) BİYOMEDİKAL CİHAZLAR ENDÜSTRİYEL OTOMASYON MAKİNE TEKNOLOJİLERİ YENİLENEBİLİR ENERJİ</vt:lpstr>
      <vt:lpstr>UÇAK BAKIM ALANI</vt:lpstr>
      <vt:lpstr>BİYOMEDİKAL CİHAZ TEKNOLOJİLERİ </vt:lpstr>
      <vt:lpstr>ENDÜSTRİYEL OTOMASYON TEKNOLOJİLERİ </vt:lpstr>
      <vt:lpstr>MAKİNE TEKNOLOJİLERİ </vt:lpstr>
      <vt:lpstr>YENİLENENİLİR ENERJİ TEKNOLOJİLERİ</vt:lpstr>
      <vt:lpstr>İMAM HATİP LİSESİ NEDİR?</vt:lpstr>
      <vt:lpstr>TORBALI İMAM HATİP LİSELERİ</vt:lpstr>
      <vt:lpstr>TORBALI ANADOLU İMAM HATİP LİSESİ FEN VE SOSYAL BİLİMLER PROJE OKULU</vt:lpstr>
      <vt:lpstr>MESLEKİ EĞİTİM MERKEZİ NEDİR? </vt:lpstr>
      <vt:lpstr>TORBALI MESLEKİ EĞİTİM MERKEZİ ALANLARI </vt:lpstr>
      <vt:lpstr>SINAV İLE ALAN İZMİR İÇERİSİNDEKİ BAZI MESLEK LİSELERİ</vt:lpstr>
      <vt:lpstr>  Bornova Mazhar Zorlu Mesleki ve Teknik Anadolu Lisesi  </vt:lpstr>
      <vt:lpstr>SELÇUK ŞEHİT POLİS DEMET SEZEN MESLEKİ VE TEKNİK ANADOLU LİSESİ </vt:lpstr>
      <vt:lpstr>ARKAS NARLIDERE MESLEKİ VE TEKNİK ANADOLU LİSESİ </vt:lpstr>
      <vt:lpstr>ÇEŞME ULUSOY DENİZCİLİK TEKNOLOJİSİ MESLEKİ VE TEKNİK ANADOLU LİSESİ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Kurumları Sınavı</dc:title>
  <dc:creator>bym</dc:creator>
  <cp:lastModifiedBy>sacredmon4rch91@gmail.com</cp:lastModifiedBy>
  <cp:revision>101</cp:revision>
  <cp:lastPrinted>2019-06-13T06:15:45Z</cp:lastPrinted>
  <dcterms:created xsi:type="dcterms:W3CDTF">2017-10-12T17:08:59Z</dcterms:created>
  <dcterms:modified xsi:type="dcterms:W3CDTF">2021-04-23T16:28:07Z</dcterms:modified>
</cp:coreProperties>
</file>